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5143500" type="screen16x9"/>
  <p:notesSz cx="6858000" cy="9144000"/>
  <p:embeddedFontLst>
    <p:embeddedFont>
      <p:font typeface="Anaheim" panose="020B0604020202020204" charset="0"/>
      <p:regular r:id="rId83"/>
    </p:embeddedFont>
    <p:embeddedFont>
      <p:font typeface="Montserrat" panose="00000500000000000000" pitchFamily="2" charset="-93"/>
      <p:regular r:id="rId84"/>
      <p:bold r:id="rId85"/>
      <p:italic r:id="rId86"/>
      <p:boldItalic r:id="rId87"/>
    </p:embeddedFont>
    <p:embeddedFont>
      <p:font typeface="Montserrat Black" panose="00000A00000000000000" pitchFamily="2" charset="-93"/>
      <p:bold r:id="rId88"/>
      <p:boldItalic r:id="rId89"/>
    </p:embeddedFont>
    <p:embeddedFont>
      <p:font typeface="Open Sans" panose="020B0606030504020204" pitchFamily="34" charset="0"/>
      <p:regular r:id="rId90"/>
      <p:bold r:id="rId91"/>
      <p:italic r:id="rId92"/>
      <p:boldItalic r:id="rId93"/>
    </p:embeddedFont>
    <p:embeddedFont>
      <p:font typeface="Quicksand" panose="020B0604020202020204" charset="-93"/>
      <p:regular r:id="rId94"/>
      <p:bold r:id="rId95"/>
    </p:embeddedFont>
    <p:embeddedFont>
      <p:font typeface="Roboto" panose="02000000000000000000" pitchFamily="2" charset="0"/>
      <p:regular r:id="rId96"/>
      <p:bold r:id="rId97"/>
      <p:italic r:id="rId98"/>
      <p:boldItalic r:id="rId99"/>
    </p:embeddedFont>
    <p:embeddedFont>
      <p:font typeface="Roboto Condensed Light" panose="02000000000000000000" pitchFamily="2" charset="0"/>
      <p:regular r:id="rId100"/>
      <p: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6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6b384f99e_2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6b384f99e_2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06c893b99a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06c893b99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b384f99e_2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b384f99e_2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b384f99e_2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b384f99e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6b384f99e_2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6b384f99e_2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06b384f99e_2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06b384f99e_2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6b384f99e_2_1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6b384f99e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06b384f99e_2_1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06b384f99e_2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6b384f99e_2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6b384f99e_2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06c893b99a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06c893b99a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06b384f99e_2_1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06b384f99e_2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06c893b99a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06c893b99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06b384f99e_2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06b384f99e_2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6b384f99e_2_1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6b384f99e_2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6c64ed3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6c64ed3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6c64ed39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06c64ed39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06c64ed39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06c64ed39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06c64ed398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06c64ed398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06c893b99a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106c893b99a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06c64ed398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06c64ed398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579aacc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579aacc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6b384f99e_0_2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6b384f99e_0_2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f0a9b0f80f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f0a9b0f80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106c893b99a_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106c893b99a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06b384f99e_0_2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06b384f99e_0_2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06c893b99a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106c893b99a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06b384f99e_0_2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06b384f99e_0_2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06c893b99a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06c893b99a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06b384f99e_0_2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06b384f99e_0_2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0579aacc3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0579aacc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6b384f99e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6b384f99e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06b384f99e_0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06b384f99e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06c893b99a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06c893b99a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06b384f99e_2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06b384f99e_2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6b384f99e_0_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6b384f99e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06b384f99e_0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06b384f99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106c893b99a_3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106c893b99a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06b384f99e_0_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06b384f99e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06b384f99e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06b384f99e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06c893b99a_3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06c893b99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6b384f99e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6b384f99e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06b384f99e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06b384f99e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06c893b99a_3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06c893b99a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106c64ed398_0_1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106c64ed398_0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cfda6d1e4a_2_5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cfda6d1e4a_2_5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6c64ed398_0_1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106c64ed398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106c64ed398_0_1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106c64ed398_0_1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06c64ed398_0_1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06c64ed398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06c64ed398_0_1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106c64ed398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6c893b99a_3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6c893b99a_3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6c64ed398_0_1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6c64ed398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cfda6d1e4a_2_2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cfda6d1e4a_2_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cfda6d1e4a_2_3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cfda6d1e4a_2_3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cfda6d1e4a_2_4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cfda6d1e4a_2_4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106c64ed398_0_3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106c64ed398_0_3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06c893b99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06c893b99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06c64ed398_0_3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06c64ed398_0_3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06c893b99a_3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106c893b99a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106c64ed398_0_3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106c64ed398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6c893b99a_3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6c893b99a_3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06c64ed398_0_3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06c64ed398_0_3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06c64ed398_0_3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06c64ed398_0_3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106c893b99a_3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106c893b99a_3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06b384f99e_2_1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06b384f99e_2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06b384f99e_2_1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06b384f99e_2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06b384f99e_2_1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06b384f99e_2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fda6d1e4a_2_1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fda6d1e4a_2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06c893b99a_3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06c893b99a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06b384f99e_2_1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06b384f99e_2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06c893b99a_3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06c893b99a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06c893b99a_3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06c893b99a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06b384f99e_2_1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06b384f99e_2_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106b384f99e_2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106b384f99e_2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06c64ed398_0_3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106c64ed398_0_3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06b384f99e_2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06b384f99e_2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106c893b99a_3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106c893b99a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06c64ed398_0_3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06c64ed398_0_3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06b384f99e_0_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06b384f99e_0_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06c893b9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106c893b9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06b384f99e_2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06b384f99e_2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831375"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50750" y="1138875"/>
            <a:ext cx="3718200" cy="2041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0750" y="3391100"/>
            <a:ext cx="3718200" cy="63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7166761" y="32243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67773" y="1858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50460" y="45285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0489" y="-6871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62285" y="28548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414750" y="81650"/>
            <a:ext cx="947533" cy="947533"/>
            <a:chOff x="3912750" y="637550"/>
            <a:chExt cx="947533" cy="947533"/>
          </a:xfrm>
        </p:grpSpPr>
        <p:sp>
          <p:nvSpPr>
            <p:cNvPr id="19" name="Google Shape;19;p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2877525"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flipH="1">
            <a:off x="794"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txBox="1">
            <a:spLocks noGrp="1"/>
          </p:cNvSpPr>
          <p:nvPr>
            <p:ph type="subTitle" idx="1"/>
          </p:nvPr>
        </p:nvSpPr>
        <p:spPr>
          <a:xfrm>
            <a:off x="2026575" y="3231975"/>
            <a:ext cx="5081700" cy="32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11"/>
          <p:cNvSpPr txBox="1">
            <a:spLocks noGrp="1"/>
          </p:cNvSpPr>
          <p:nvPr>
            <p:ph type="title" hasCustomPrompt="1"/>
          </p:nvPr>
        </p:nvSpPr>
        <p:spPr>
          <a:xfrm>
            <a:off x="1142700" y="1173300"/>
            <a:ext cx="6858600" cy="196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2" name="Google Shape;132;p11"/>
          <p:cNvSpPr/>
          <p:nvPr/>
        </p:nvSpPr>
        <p:spPr>
          <a:xfrm rot="10800000">
            <a:off x="3787264" y="-1056324"/>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3290186" y="-562549"/>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10800000">
            <a:off x="472704" y="-7306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10800000">
            <a:off x="-823764" y="15731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10800000">
            <a:off x="462593" y="469178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rot="10800000">
            <a:off x="3459729" y="43447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rot="10800000">
            <a:off x="8607386" y="-4025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flipH="1">
            <a:off x="8776662" y="24159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flipH="1">
            <a:off x="7149694" y="4426795"/>
            <a:ext cx="1265051" cy="1265051"/>
            <a:chOff x="3912750" y="637550"/>
            <a:chExt cx="947533" cy="947533"/>
          </a:xfrm>
        </p:grpSpPr>
        <p:sp>
          <p:nvSpPr>
            <p:cNvPr id="141" name="Google Shape;141;p1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5">
    <p:spTree>
      <p:nvGrpSpPr>
        <p:cNvPr id="1" name="Shape 144"/>
        <p:cNvGrpSpPr/>
        <p:nvPr/>
      </p:nvGrpSpPr>
      <p:grpSpPr>
        <a:xfrm>
          <a:off x="0" y="0"/>
          <a:ext cx="0" cy="0"/>
          <a:chOff x="0" y="0"/>
          <a:chExt cx="0" cy="0"/>
        </a:xfrm>
      </p:grpSpPr>
      <p:sp>
        <p:nvSpPr>
          <p:cNvPr id="145" name="Google Shape;145;p1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975451" y="-231496"/>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p:nvPr>
        </p:nvSpPr>
        <p:spPr>
          <a:xfrm>
            <a:off x="199157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48" name="Google Shape;148;p13"/>
          <p:cNvSpPr txBox="1">
            <a:spLocks noGrp="1"/>
          </p:cNvSpPr>
          <p:nvPr>
            <p:ph type="subTitle" idx="1"/>
          </p:nvPr>
        </p:nvSpPr>
        <p:spPr>
          <a:xfrm>
            <a:off x="199157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2"/>
          </p:nvPr>
        </p:nvSpPr>
        <p:spPr>
          <a:xfrm>
            <a:off x="578652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0" name="Google Shape;150;p13"/>
          <p:cNvSpPr txBox="1">
            <a:spLocks noGrp="1"/>
          </p:cNvSpPr>
          <p:nvPr>
            <p:ph type="subTitle" idx="3"/>
          </p:nvPr>
        </p:nvSpPr>
        <p:spPr>
          <a:xfrm>
            <a:off x="578652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4"/>
          </p:nvPr>
        </p:nvSpPr>
        <p:spPr>
          <a:xfrm>
            <a:off x="199157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2" name="Google Shape;152;p13"/>
          <p:cNvSpPr txBox="1">
            <a:spLocks noGrp="1"/>
          </p:cNvSpPr>
          <p:nvPr>
            <p:ph type="title" idx="5"/>
          </p:nvPr>
        </p:nvSpPr>
        <p:spPr>
          <a:xfrm>
            <a:off x="578652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3" name="Google Shape;153;p13"/>
          <p:cNvSpPr txBox="1">
            <a:spLocks noGrp="1"/>
          </p:cNvSpPr>
          <p:nvPr>
            <p:ph type="subTitle" idx="6"/>
          </p:nvPr>
        </p:nvSpPr>
        <p:spPr>
          <a:xfrm>
            <a:off x="578652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1068700" y="1852888"/>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5" name="Google Shape;155;p13"/>
          <p:cNvSpPr txBox="1">
            <a:spLocks noGrp="1"/>
          </p:cNvSpPr>
          <p:nvPr>
            <p:ph type="title" idx="8" hasCustomPrompt="1"/>
          </p:nvPr>
        </p:nvSpPr>
        <p:spPr>
          <a:xfrm>
            <a:off x="4868250" y="185880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6" name="Google Shape;156;p13"/>
          <p:cNvSpPr txBox="1">
            <a:spLocks noGrp="1"/>
          </p:cNvSpPr>
          <p:nvPr>
            <p:ph type="title" idx="9" hasCustomPrompt="1"/>
          </p:nvPr>
        </p:nvSpPr>
        <p:spPr>
          <a:xfrm>
            <a:off x="1068700" y="319355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7" name="Google Shape;157;p13"/>
          <p:cNvSpPr txBox="1">
            <a:spLocks noGrp="1"/>
          </p:cNvSpPr>
          <p:nvPr>
            <p:ph type="title" idx="13" hasCustomPrompt="1"/>
          </p:nvPr>
        </p:nvSpPr>
        <p:spPr>
          <a:xfrm>
            <a:off x="4868250" y="3198175"/>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8" name="Google Shape;158;p13"/>
          <p:cNvSpPr txBox="1">
            <a:spLocks noGrp="1"/>
          </p:cNvSpPr>
          <p:nvPr>
            <p:ph type="subTitle" idx="14"/>
          </p:nvPr>
        </p:nvSpPr>
        <p:spPr>
          <a:xfrm>
            <a:off x="199157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3"/>
          <p:cNvSpPr txBox="1">
            <a:spLocks noGrp="1"/>
          </p:cNvSpPr>
          <p:nvPr>
            <p:ph type="title" idx="15"/>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flipH="1">
            <a:off x="-354865" y="376893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flipH="1">
            <a:off x="8038179" y="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flipH="1">
            <a:off x="1439917"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4166028" y="-8144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4296960" y="45971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flipH="1">
            <a:off x="815942" y="46917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00650" y="105975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3"/>
          <p:cNvGrpSpPr/>
          <p:nvPr/>
        </p:nvGrpSpPr>
        <p:grpSpPr>
          <a:xfrm>
            <a:off x="7878949" y="4237907"/>
            <a:ext cx="1265051" cy="1265051"/>
            <a:chOff x="3912750" y="637550"/>
            <a:chExt cx="947533" cy="947533"/>
          </a:xfrm>
        </p:grpSpPr>
        <p:sp>
          <p:nvSpPr>
            <p:cNvPr id="168" name="Google Shape;168;p1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0">
    <p:spTree>
      <p:nvGrpSpPr>
        <p:cNvPr id="1" name="Shape 170"/>
        <p:cNvGrpSpPr/>
        <p:nvPr/>
      </p:nvGrpSpPr>
      <p:grpSpPr>
        <a:xfrm>
          <a:off x="0" y="0"/>
          <a:ext cx="0" cy="0"/>
          <a:chOff x="0" y="0"/>
          <a:chExt cx="0" cy="0"/>
        </a:xfrm>
      </p:grpSpPr>
      <p:sp>
        <p:nvSpPr>
          <p:cNvPr id="171" name="Google Shape;171;p1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rot="-7572997">
            <a:off x="-207075" y="161699"/>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rot="10800000">
            <a:off x="4488413"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7572997">
            <a:off x="1036036" y="941999"/>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rot="10800000" flipH="1">
            <a:off x="2447728" y="53824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14"/>
          <p:cNvGrpSpPr/>
          <p:nvPr/>
        </p:nvGrpSpPr>
        <p:grpSpPr>
          <a:xfrm rot="10800000" flipH="1">
            <a:off x="8132126" y="-5"/>
            <a:ext cx="1265051" cy="1265051"/>
            <a:chOff x="3912750" y="637550"/>
            <a:chExt cx="947533" cy="947533"/>
          </a:xfrm>
        </p:grpSpPr>
        <p:sp>
          <p:nvSpPr>
            <p:cNvPr id="177" name="Google Shape;177;p1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4"/>
          <p:cNvSpPr txBox="1">
            <a:spLocks noGrp="1"/>
          </p:cNvSpPr>
          <p:nvPr>
            <p:ph type="title"/>
          </p:nvPr>
        </p:nvSpPr>
        <p:spPr>
          <a:xfrm>
            <a:off x="4788150" y="2932725"/>
            <a:ext cx="35670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0" name="Google Shape;180;p14"/>
          <p:cNvSpPr txBox="1">
            <a:spLocks noGrp="1"/>
          </p:cNvSpPr>
          <p:nvPr>
            <p:ph type="body" idx="1"/>
          </p:nvPr>
        </p:nvSpPr>
        <p:spPr>
          <a:xfrm>
            <a:off x="4761600" y="1621275"/>
            <a:ext cx="3620100" cy="12297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Char char="●"/>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81" name="Google Shape;181;p14"/>
          <p:cNvSpPr/>
          <p:nvPr/>
        </p:nvSpPr>
        <p:spPr>
          <a:xfrm flipH="1">
            <a:off x="-346512" y="-725638"/>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82"/>
        <p:cNvGrpSpPr/>
        <p:nvPr/>
      </p:nvGrpSpPr>
      <p:grpSpPr>
        <a:xfrm>
          <a:off x="0" y="0"/>
          <a:ext cx="0" cy="0"/>
          <a:chOff x="0" y="0"/>
          <a:chExt cx="0" cy="0"/>
        </a:xfrm>
      </p:grpSpPr>
      <p:sp>
        <p:nvSpPr>
          <p:cNvPr id="183" name="Google Shape;183;p1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a:off x="34061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5" name="Google Shape;185;p15"/>
          <p:cNvSpPr txBox="1">
            <a:spLocks noGrp="1"/>
          </p:cNvSpPr>
          <p:nvPr>
            <p:ph type="subTitle" idx="2"/>
          </p:nvPr>
        </p:nvSpPr>
        <p:spPr>
          <a:xfrm>
            <a:off x="10489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6" name="Google Shape;186;p15"/>
          <p:cNvSpPr txBox="1">
            <a:spLocks noGrp="1"/>
          </p:cNvSpPr>
          <p:nvPr>
            <p:ph type="subTitle" idx="3"/>
          </p:nvPr>
        </p:nvSpPr>
        <p:spPr>
          <a:xfrm>
            <a:off x="5763401"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7" name="Google Shape;187;p15"/>
          <p:cNvSpPr txBox="1">
            <a:spLocks noGrp="1"/>
          </p:cNvSpPr>
          <p:nvPr>
            <p:ph type="subTitle" idx="4"/>
          </p:nvPr>
        </p:nvSpPr>
        <p:spPr>
          <a:xfrm>
            <a:off x="1049000" y="3349701"/>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15"/>
          <p:cNvSpPr txBox="1">
            <a:spLocks noGrp="1"/>
          </p:cNvSpPr>
          <p:nvPr>
            <p:ph type="subTitle" idx="5"/>
          </p:nvPr>
        </p:nvSpPr>
        <p:spPr>
          <a:xfrm>
            <a:off x="3406200" y="3351499"/>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9" name="Google Shape;189;p15"/>
          <p:cNvSpPr txBox="1">
            <a:spLocks noGrp="1"/>
          </p:cNvSpPr>
          <p:nvPr>
            <p:ph type="subTitle" idx="6"/>
          </p:nvPr>
        </p:nvSpPr>
        <p:spPr>
          <a:xfrm>
            <a:off x="5763400" y="3350875"/>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0" name="Google Shape;190;p15"/>
          <p:cNvSpPr/>
          <p:nvPr/>
        </p:nvSpPr>
        <p:spPr>
          <a:xfrm rot="5400000" flipH="1">
            <a:off x="-711137" y="-2501813"/>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4592020" flipH="1">
            <a:off x="7848941" y="81971"/>
            <a:ext cx="6411577" cy="6132638"/>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1586888">
            <a:off x="7312589" y="4479536"/>
            <a:ext cx="1423615" cy="142357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20678" y="42980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720415"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061012" y="-9065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451854" y="46917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1586888">
            <a:off x="6990750" y="5051613"/>
            <a:ext cx="451692" cy="451731"/>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8636922" y="162712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5"/>
          <p:cNvGrpSpPr/>
          <p:nvPr/>
        </p:nvGrpSpPr>
        <p:grpSpPr>
          <a:xfrm flipH="1">
            <a:off x="-700240" y="1939232"/>
            <a:ext cx="1265051" cy="1265051"/>
            <a:chOff x="3912750" y="637550"/>
            <a:chExt cx="947533" cy="947533"/>
          </a:xfrm>
        </p:grpSpPr>
        <p:sp>
          <p:nvSpPr>
            <p:cNvPr id="200" name="Google Shape;200;p1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6">
    <p:spTree>
      <p:nvGrpSpPr>
        <p:cNvPr id="1" name="Shape 203"/>
        <p:cNvGrpSpPr/>
        <p:nvPr/>
      </p:nvGrpSpPr>
      <p:grpSpPr>
        <a:xfrm>
          <a:off x="0" y="0"/>
          <a:ext cx="0" cy="0"/>
          <a:chOff x="0" y="0"/>
          <a:chExt cx="0" cy="0"/>
        </a:xfrm>
      </p:grpSpPr>
      <p:sp>
        <p:nvSpPr>
          <p:cNvPr id="204" name="Google Shape;204;p1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rot="-1910737">
            <a:off x="381301" y="2193721"/>
            <a:ext cx="8381397" cy="5505783"/>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rot="10800000" flipH="1">
            <a:off x="-3279640" y="-10604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a:spLocks noGrp="1"/>
          </p:cNvSpPr>
          <p:nvPr>
            <p:ph type="title"/>
          </p:nvPr>
        </p:nvSpPr>
        <p:spPr>
          <a:xfrm>
            <a:off x="922254" y="2625075"/>
            <a:ext cx="1892400" cy="49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08" name="Google Shape;208;p16"/>
          <p:cNvSpPr txBox="1">
            <a:spLocks noGrp="1"/>
          </p:cNvSpPr>
          <p:nvPr>
            <p:ph type="subTitle" idx="1"/>
          </p:nvPr>
        </p:nvSpPr>
        <p:spPr>
          <a:xfrm>
            <a:off x="922254" y="3230011"/>
            <a:ext cx="18924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9" name="Google Shape;209;p16"/>
          <p:cNvSpPr txBox="1">
            <a:spLocks noGrp="1"/>
          </p:cNvSpPr>
          <p:nvPr>
            <p:ph type="title" idx="2"/>
          </p:nvPr>
        </p:nvSpPr>
        <p:spPr>
          <a:xfrm>
            <a:off x="3535624" y="2625075"/>
            <a:ext cx="1894800" cy="49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0" name="Google Shape;210;p16"/>
          <p:cNvSpPr txBox="1">
            <a:spLocks noGrp="1"/>
          </p:cNvSpPr>
          <p:nvPr>
            <p:ph type="subTitle" idx="3"/>
          </p:nvPr>
        </p:nvSpPr>
        <p:spPr>
          <a:xfrm>
            <a:off x="3535624" y="3230013"/>
            <a:ext cx="18948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1" name="Google Shape;211;p16"/>
          <p:cNvSpPr txBox="1">
            <a:spLocks noGrp="1"/>
          </p:cNvSpPr>
          <p:nvPr>
            <p:ph type="title" idx="4"/>
          </p:nvPr>
        </p:nvSpPr>
        <p:spPr>
          <a:xfrm>
            <a:off x="6151396" y="2623175"/>
            <a:ext cx="1892400" cy="49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2" name="Google Shape;212;p16"/>
          <p:cNvSpPr txBox="1">
            <a:spLocks noGrp="1"/>
          </p:cNvSpPr>
          <p:nvPr>
            <p:ph type="subTitle" idx="5"/>
          </p:nvPr>
        </p:nvSpPr>
        <p:spPr>
          <a:xfrm>
            <a:off x="6151396" y="3228113"/>
            <a:ext cx="18924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3" name="Google Shape;213;p16"/>
          <p:cNvSpPr txBox="1">
            <a:spLocks noGrp="1"/>
          </p:cNvSpPr>
          <p:nvPr>
            <p:ph type="title" idx="6"/>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4" name="Google Shape;214;p16"/>
          <p:cNvSpPr/>
          <p:nvPr/>
        </p:nvSpPr>
        <p:spPr>
          <a:xfrm flipH="1">
            <a:off x="-222265" y="4373766"/>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flipH="1">
            <a:off x="8430736" y="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flipH="1">
            <a:off x="-466875" y="206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flipH="1">
            <a:off x="7651236" y="4815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flipH="1">
            <a:off x="-952832" y="65640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flipH="1">
            <a:off x="8900668" y="25217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6"/>
          <p:cNvGrpSpPr/>
          <p:nvPr/>
        </p:nvGrpSpPr>
        <p:grpSpPr>
          <a:xfrm flipH="1">
            <a:off x="4886351" y="4720557"/>
            <a:ext cx="1265051" cy="1265051"/>
            <a:chOff x="3912750" y="637550"/>
            <a:chExt cx="947533" cy="947533"/>
          </a:xfrm>
        </p:grpSpPr>
        <p:sp>
          <p:nvSpPr>
            <p:cNvPr id="221" name="Google Shape;221;p1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30">
    <p:spTree>
      <p:nvGrpSpPr>
        <p:cNvPr id="1" name="Shape 223"/>
        <p:cNvGrpSpPr/>
        <p:nvPr/>
      </p:nvGrpSpPr>
      <p:grpSpPr>
        <a:xfrm>
          <a:off x="0" y="0"/>
          <a:ext cx="0" cy="0"/>
          <a:chOff x="0" y="0"/>
          <a:chExt cx="0" cy="0"/>
        </a:xfrm>
      </p:grpSpPr>
      <p:sp>
        <p:nvSpPr>
          <p:cNvPr id="224" name="Google Shape;224;p1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rot="-613286">
            <a:off x="4362205" y="-109768"/>
            <a:ext cx="6411529" cy="6132281"/>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txBox="1">
            <a:spLocks noGrp="1"/>
          </p:cNvSpPr>
          <p:nvPr>
            <p:ph type="title"/>
          </p:nvPr>
        </p:nvSpPr>
        <p:spPr>
          <a:xfrm>
            <a:off x="3403083" y="2033125"/>
            <a:ext cx="1698600" cy="49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27" name="Google Shape;227;p17"/>
          <p:cNvSpPr txBox="1">
            <a:spLocks noGrp="1"/>
          </p:cNvSpPr>
          <p:nvPr>
            <p:ph type="subTitle" idx="1"/>
          </p:nvPr>
        </p:nvSpPr>
        <p:spPr>
          <a:xfrm>
            <a:off x="5101675" y="2033125"/>
            <a:ext cx="3387000" cy="49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28" name="Google Shape;228;p17"/>
          <p:cNvSpPr txBox="1">
            <a:spLocks noGrp="1"/>
          </p:cNvSpPr>
          <p:nvPr>
            <p:ph type="title" idx="2"/>
          </p:nvPr>
        </p:nvSpPr>
        <p:spPr>
          <a:xfrm>
            <a:off x="3400925" y="2721475"/>
            <a:ext cx="1700700" cy="49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29" name="Google Shape;229;p17"/>
          <p:cNvSpPr txBox="1">
            <a:spLocks noGrp="1"/>
          </p:cNvSpPr>
          <p:nvPr>
            <p:ph type="subTitle" idx="3"/>
          </p:nvPr>
        </p:nvSpPr>
        <p:spPr>
          <a:xfrm>
            <a:off x="5101675" y="2721475"/>
            <a:ext cx="3387000" cy="49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0" name="Google Shape;230;p17"/>
          <p:cNvSpPr txBox="1">
            <a:spLocks noGrp="1"/>
          </p:cNvSpPr>
          <p:nvPr>
            <p:ph type="title" idx="4"/>
          </p:nvPr>
        </p:nvSpPr>
        <p:spPr>
          <a:xfrm>
            <a:off x="3401999" y="3415050"/>
            <a:ext cx="1698600" cy="49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1" name="Google Shape;231;p17"/>
          <p:cNvSpPr txBox="1">
            <a:spLocks noGrp="1"/>
          </p:cNvSpPr>
          <p:nvPr>
            <p:ph type="subTitle" idx="5"/>
          </p:nvPr>
        </p:nvSpPr>
        <p:spPr>
          <a:xfrm>
            <a:off x="5101675" y="3404550"/>
            <a:ext cx="3387000" cy="51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2" name="Google Shape;232;p17"/>
          <p:cNvSpPr txBox="1">
            <a:spLocks noGrp="1"/>
          </p:cNvSpPr>
          <p:nvPr>
            <p:ph type="title" idx="6"/>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17"/>
          <p:cNvSpPr/>
          <p:nvPr/>
        </p:nvSpPr>
        <p:spPr>
          <a:xfrm>
            <a:off x="13623" y="458765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2861435" y="49419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8265511" y="-4025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17"/>
          <p:cNvGrpSpPr/>
          <p:nvPr/>
        </p:nvGrpSpPr>
        <p:grpSpPr>
          <a:xfrm>
            <a:off x="-234300" y="637550"/>
            <a:ext cx="947533" cy="947533"/>
            <a:chOff x="3912750" y="637550"/>
            <a:chExt cx="947533" cy="947533"/>
          </a:xfrm>
        </p:grpSpPr>
        <p:sp>
          <p:nvSpPr>
            <p:cNvPr id="237" name="Google Shape;237;p1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7"/>
          <p:cNvSpPr/>
          <p:nvPr/>
        </p:nvSpPr>
        <p:spPr>
          <a:xfrm>
            <a:off x="6099475" y="47917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flipH="1">
            <a:off x="-5159185" y="3273313"/>
            <a:ext cx="7437668" cy="3930898"/>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241"/>
        <p:cNvGrpSpPr/>
        <p:nvPr/>
      </p:nvGrpSpPr>
      <p:grpSpPr>
        <a:xfrm>
          <a:off x="0" y="0"/>
          <a:ext cx="0" cy="0"/>
          <a:chOff x="0" y="0"/>
          <a:chExt cx="0" cy="0"/>
        </a:xfrm>
      </p:grpSpPr>
      <p:sp>
        <p:nvSpPr>
          <p:cNvPr id="242" name="Google Shape;242;p1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flipH="1">
            <a:off x="1277285" y="2213150"/>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txBox="1">
            <a:spLocks noGrp="1"/>
          </p:cNvSpPr>
          <p:nvPr>
            <p:ph type="title"/>
          </p:nvPr>
        </p:nvSpPr>
        <p:spPr>
          <a:xfrm>
            <a:off x="821350" y="2706000"/>
            <a:ext cx="17454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800"/>
              <a:buNone/>
              <a:defRPr sz="2200"/>
            </a:lvl1pPr>
            <a:lvl2pPr lvl="1" algn="ctr" rtl="0">
              <a:spcBef>
                <a:spcPts val="0"/>
              </a:spcBef>
              <a:spcAft>
                <a:spcPts val="0"/>
              </a:spcAft>
              <a:buClr>
                <a:schemeClr val="accent6"/>
              </a:buClr>
              <a:buSzPts val="2800"/>
              <a:buNone/>
              <a:defRPr>
                <a:solidFill>
                  <a:schemeClr val="accent6"/>
                </a:solidFill>
              </a:defRPr>
            </a:lvl2pPr>
            <a:lvl3pPr lvl="2" algn="ctr" rtl="0">
              <a:spcBef>
                <a:spcPts val="0"/>
              </a:spcBef>
              <a:spcAft>
                <a:spcPts val="0"/>
              </a:spcAft>
              <a:buClr>
                <a:schemeClr val="accent6"/>
              </a:buClr>
              <a:buSzPts val="2800"/>
              <a:buNone/>
              <a:defRPr>
                <a:solidFill>
                  <a:schemeClr val="accent6"/>
                </a:solidFill>
              </a:defRPr>
            </a:lvl3pPr>
            <a:lvl4pPr lvl="3" algn="ctr" rtl="0">
              <a:spcBef>
                <a:spcPts val="0"/>
              </a:spcBef>
              <a:spcAft>
                <a:spcPts val="0"/>
              </a:spcAft>
              <a:buClr>
                <a:schemeClr val="accent6"/>
              </a:buClr>
              <a:buSzPts val="2800"/>
              <a:buNone/>
              <a:defRPr>
                <a:solidFill>
                  <a:schemeClr val="accent6"/>
                </a:solidFill>
              </a:defRPr>
            </a:lvl4pPr>
            <a:lvl5pPr lvl="4" algn="ctr" rtl="0">
              <a:spcBef>
                <a:spcPts val="0"/>
              </a:spcBef>
              <a:spcAft>
                <a:spcPts val="0"/>
              </a:spcAft>
              <a:buClr>
                <a:schemeClr val="accent6"/>
              </a:buClr>
              <a:buSzPts val="2800"/>
              <a:buNone/>
              <a:defRPr>
                <a:solidFill>
                  <a:schemeClr val="accent6"/>
                </a:solidFill>
              </a:defRPr>
            </a:lvl5pPr>
            <a:lvl6pPr lvl="5" algn="ctr" rtl="0">
              <a:spcBef>
                <a:spcPts val="0"/>
              </a:spcBef>
              <a:spcAft>
                <a:spcPts val="0"/>
              </a:spcAft>
              <a:buClr>
                <a:schemeClr val="accent6"/>
              </a:buClr>
              <a:buSzPts val="2800"/>
              <a:buNone/>
              <a:defRPr>
                <a:solidFill>
                  <a:schemeClr val="accent6"/>
                </a:solidFill>
              </a:defRPr>
            </a:lvl6pPr>
            <a:lvl7pPr lvl="6" algn="ctr" rtl="0">
              <a:spcBef>
                <a:spcPts val="0"/>
              </a:spcBef>
              <a:spcAft>
                <a:spcPts val="0"/>
              </a:spcAft>
              <a:buClr>
                <a:schemeClr val="accent6"/>
              </a:buClr>
              <a:buSzPts val="2800"/>
              <a:buNone/>
              <a:defRPr>
                <a:solidFill>
                  <a:schemeClr val="accent6"/>
                </a:solidFill>
              </a:defRPr>
            </a:lvl7pPr>
            <a:lvl8pPr lvl="7" algn="ctr" rtl="0">
              <a:spcBef>
                <a:spcPts val="0"/>
              </a:spcBef>
              <a:spcAft>
                <a:spcPts val="0"/>
              </a:spcAft>
              <a:buClr>
                <a:schemeClr val="accent6"/>
              </a:buClr>
              <a:buSzPts val="2800"/>
              <a:buNone/>
              <a:defRPr>
                <a:solidFill>
                  <a:schemeClr val="accent6"/>
                </a:solidFill>
              </a:defRPr>
            </a:lvl8pPr>
            <a:lvl9pPr lvl="8" algn="ctr" rtl="0">
              <a:spcBef>
                <a:spcPts val="0"/>
              </a:spcBef>
              <a:spcAft>
                <a:spcPts val="0"/>
              </a:spcAft>
              <a:buClr>
                <a:schemeClr val="accent6"/>
              </a:buClr>
              <a:buSzPts val="2800"/>
              <a:buNone/>
              <a:defRPr>
                <a:solidFill>
                  <a:schemeClr val="accent6"/>
                </a:solidFill>
              </a:defRPr>
            </a:lvl9pPr>
          </a:lstStyle>
          <a:p>
            <a:endParaRPr/>
          </a:p>
        </p:txBody>
      </p:sp>
      <p:sp>
        <p:nvSpPr>
          <p:cNvPr id="245" name="Google Shape;245;p18"/>
          <p:cNvSpPr txBox="1">
            <a:spLocks noGrp="1"/>
          </p:cNvSpPr>
          <p:nvPr>
            <p:ph type="title" idx="2"/>
          </p:nvPr>
        </p:nvSpPr>
        <p:spPr>
          <a:xfrm>
            <a:off x="2739967" y="2706000"/>
            <a:ext cx="17454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800"/>
              <a:buNone/>
              <a:defRPr sz="2200"/>
            </a:lvl1pPr>
            <a:lvl2pPr lvl="1" algn="ctr" rtl="0">
              <a:spcBef>
                <a:spcPts val="0"/>
              </a:spcBef>
              <a:spcAft>
                <a:spcPts val="0"/>
              </a:spcAft>
              <a:buClr>
                <a:schemeClr val="accent6"/>
              </a:buClr>
              <a:buSzPts val="2800"/>
              <a:buNone/>
              <a:defRPr>
                <a:solidFill>
                  <a:schemeClr val="accent6"/>
                </a:solidFill>
              </a:defRPr>
            </a:lvl2pPr>
            <a:lvl3pPr lvl="2" algn="ctr" rtl="0">
              <a:spcBef>
                <a:spcPts val="0"/>
              </a:spcBef>
              <a:spcAft>
                <a:spcPts val="0"/>
              </a:spcAft>
              <a:buClr>
                <a:schemeClr val="accent6"/>
              </a:buClr>
              <a:buSzPts val="2800"/>
              <a:buNone/>
              <a:defRPr>
                <a:solidFill>
                  <a:schemeClr val="accent6"/>
                </a:solidFill>
              </a:defRPr>
            </a:lvl3pPr>
            <a:lvl4pPr lvl="3" algn="ctr" rtl="0">
              <a:spcBef>
                <a:spcPts val="0"/>
              </a:spcBef>
              <a:spcAft>
                <a:spcPts val="0"/>
              </a:spcAft>
              <a:buClr>
                <a:schemeClr val="accent6"/>
              </a:buClr>
              <a:buSzPts val="2800"/>
              <a:buNone/>
              <a:defRPr>
                <a:solidFill>
                  <a:schemeClr val="accent6"/>
                </a:solidFill>
              </a:defRPr>
            </a:lvl4pPr>
            <a:lvl5pPr lvl="4" algn="ctr" rtl="0">
              <a:spcBef>
                <a:spcPts val="0"/>
              </a:spcBef>
              <a:spcAft>
                <a:spcPts val="0"/>
              </a:spcAft>
              <a:buClr>
                <a:schemeClr val="accent6"/>
              </a:buClr>
              <a:buSzPts val="2800"/>
              <a:buNone/>
              <a:defRPr>
                <a:solidFill>
                  <a:schemeClr val="accent6"/>
                </a:solidFill>
              </a:defRPr>
            </a:lvl5pPr>
            <a:lvl6pPr lvl="5" algn="ctr" rtl="0">
              <a:spcBef>
                <a:spcPts val="0"/>
              </a:spcBef>
              <a:spcAft>
                <a:spcPts val="0"/>
              </a:spcAft>
              <a:buClr>
                <a:schemeClr val="accent6"/>
              </a:buClr>
              <a:buSzPts val="2800"/>
              <a:buNone/>
              <a:defRPr>
                <a:solidFill>
                  <a:schemeClr val="accent6"/>
                </a:solidFill>
              </a:defRPr>
            </a:lvl6pPr>
            <a:lvl7pPr lvl="6" algn="ctr" rtl="0">
              <a:spcBef>
                <a:spcPts val="0"/>
              </a:spcBef>
              <a:spcAft>
                <a:spcPts val="0"/>
              </a:spcAft>
              <a:buClr>
                <a:schemeClr val="accent6"/>
              </a:buClr>
              <a:buSzPts val="2800"/>
              <a:buNone/>
              <a:defRPr>
                <a:solidFill>
                  <a:schemeClr val="accent6"/>
                </a:solidFill>
              </a:defRPr>
            </a:lvl7pPr>
            <a:lvl8pPr lvl="7" algn="ctr" rtl="0">
              <a:spcBef>
                <a:spcPts val="0"/>
              </a:spcBef>
              <a:spcAft>
                <a:spcPts val="0"/>
              </a:spcAft>
              <a:buClr>
                <a:schemeClr val="accent6"/>
              </a:buClr>
              <a:buSzPts val="2800"/>
              <a:buNone/>
              <a:defRPr>
                <a:solidFill>
                  <a:schemeClr val="accent6"/>
                </a:solidFill>
              </a:defRPr>
            </a:lvl8pPr>
            <a:lvl9pPr lvl="8" algn="ctr" rtl="0">
              <a:spcBef>
                <a:spcPts val="0"/>
              </a:spcBef>
              <a:spcAft>
                <a:spcPts val="0"/>
              </a:spcAft>
              <a:buClr>
                <a:schemeClr val="accent6"/>
              </a:buClr>
              <a:buSzPts val="2800"/>
              <a:buNone/>
              <a:defRPr>
                <a:solidFill>
                  <a:schemeClr val="accent6"/>
                </a:solidFill>
              </a:defRPr>
            </a:lvl9pPr>
          </a:lstStyle>
          <a:p>
            <a:endParaRPr/>
          </a:p>
        </p:txBody>
      </p:sp>
      <p:sp>
        <p:nvSpPr>
          <p:cNvPr id="246" name="Google Shape;246;p18"/>
          <p:cNvSpPr txBox="1">
            <a:spLocks noGrp="1"/>
          </p:cNvSpPr>
          <p:nvPr>
            <p:ph type="title" idx="3"/>
          </p:nvPr>
        </p:nvSpPr>
        <p:spPr>
          <a:xfrm>
            <a:off x="4658583" y="2706000"/>
            <a:ext cx="17454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800"/>
              <a:buNone/>
              <a:defRPr sz="2200"/>
            </a:lvl1pPr>
            <a:lvl2pPr lvl="1" algn="ctr" rtl="0">
              <a:spcBef>
                <a:spcPts val="0"/>
              </a:spcBef>
              <a:spcAft>
                <a:spcPts val="0"/>
              </a:spcAft>
              <a:buClr>
                <a:schemeClr val="accent6"/>
              </a:buClr>
              <a:buSzPts val="2800"/>
              <a:buNone/>
              <a:defRPr>
                <a:solidFill>
                  <a:schemeClr val="accent6"/>
                </a:solidFill>
              </a:defRPr>
            </a:lvl2pPr>
            <a:lvl3pPr lvl="2" algn="ctr" rtl="0">
              <a:spcBef>
                <a:spcPts val="0"/>
              </a:spcBef>
              <a:spcAft>
                <a:spcPts val="0"/>
              </a:spcAft>
              <a:buClr>
                <a:schemeClr val="accent6"/>
              </a:buClr>
              <a:buSzPts val="2800"/>
              <a:buNone/>
              <a:defRPr>
                <a:solidFill>
                  <a:schemeClr val="accent6"/>
                </a:solidFill>
              </a:defRPr>
            </a:lvl3pPr>
            <a:lvl4pPr lvl="3" algn="ctr" rtl="0">
              <a:spcBef>
                <a:spcPts val="0"/>
              </a:spcBef>
              <a:spcAft>
                <a:spcPts val="0"/>
              </a:spcAft>
              <a:buClr>
                <a:schemeClr val="accent6"/>
              </a:buClr>
              <a:buSzPts val="2800"/>
              <a:buNone/>
              <a:defRPr>
                <a:solidFill>
                  <a:schemeClr val="accent6"/>
                </a:solidFill>
              </a:defRPr>
            </a:lvl4pPr>
            <a:lvl5pPr lvl="4" algn="ctr" rtl="0">
              <a:spcBef>
                <a:spcPts val="0"/>
              </a:spcBef>
              <a:spcAft>
                <a:spcPts val="0"/>
              </a:spcAft>
              <a:buClr>
                <a:schemeClr val="accent6"/>
              </a:buClr>
              <a:buSzPts val="2800"/>
              <a:buNone/>
              <a:defRPr>
                <a:solidFill>
                  <a:schemeClr val="accent6"/>
                </a:solidFill>
              </a:defRPr>
            </a:lvl5pPr>
            <a:lvl6pPr lvl="5" algn="ctr" rtl="0">
              <a:spcBef>
                <a:spcPts val="0"/>
              </a:spcBef>
              <a:spcAft>
                <a:spcPts val="0"/>
              </a:spcAft>
              <a:buClr>
                <a:schemeClr val="accent6"/>
              </a:buClr>
              <a:buSzPts val="2800"/>
              <a:buNone/>
              <a:defRPr>
                <a:solidFill>
                  <a:schemeClr val="accent6"/>
                </a:solidFill>
              </a:defRPr>
            </a:lvl6pPr>
            <a:lvl7pPr lvl="6" algn="ctr" rtl="0">
              <a:spcBef>
                <a:spcPts val="0"/>
              </a:spcBef>
              <a:spcAft>
                <a:spcPts val="0"/>
              </a:spcAft>
              <a:buClr>
                <a:schemeClr val="accent6"/>
              </a:buClr>
              <a:buSzPts val="2800"/>
              <a:buNone/>
              <a:defRPr>
                <a:solidFill>
                  <a:schemeClr val="accent6"/>
                </a:solidFill>
              </a:defRPr>
            </a:lvl7pPr>
            <a:lvl8pPr lvl="7" algn="ctr" rtl="0">
              <a:spcBef>
                <a:spcPts val="0"/>
              </a:spcBef>
              <a:spcAft>
                <a:spcPts val="0"/>
              </a:spcAft>
              <a:buClr>
                <a:schemeClr val="accent6"/>
              </a:buClr>
              <a:buSzPts val="2800"/>
              <a:buNone/>
              <a:defRPr>
                <a:solidFill>
                  <a:schemeClr val="accent6"/>
                </a:solidFill>
              </a:defRPr>
            </a:lvl8pPr>
            <a:lvl9pPr lvl="8" algn="ctr" rtl="0">
              <a:spcBef>
                <a:spcPts val="0"/>
              </a:spcBef>
              <a:spcAft>
                <a:spcPts val="0"/>
              </a:spcAft>
              <a:buClr>
                <a:schemeClr val="accent6"/>
              </a:buClr>
              <a:buSzPts val="2800"/>
              <a:buNone/>
              <a:defRPr>
                <a:solidFill>
                  <a:schemeClr val="accent6"/>
                </a:solidFill>
              </a:defRPr>
            </a:lvl9pPr>
          </a:lstStyle>
          <a:p>
            <a:endParaRPr/>
          </a:p>
        </p:txBody>
      </p:sp>
      <p:sp>
        <p:nvSpPr>
          <p:cNvPr id="247" name="Google Shape;247;p18"/>
          <p:cNvSpPr txBox="1">
            <a:spLocks noGrp="1"/>
          </p:cNvSpPr>
          <p:nvPr>
            <p:ph type="title" idx="4"/>
          </p:nvPr>
        </p:nvSpPr>
        <p:spPr>
          <a:xfrm>
            <a:off x="6577200" y="2706000"/>
            <a:ext cx="1745400" cy="46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800"/>
              <a:buNone/>
              <a:defRPr sz="2200"/>
            </a:lvl1pPr>
            <a:lvl2pPr lvl="1" algn="ctr" rtl="0">
              <a:spcBef>
                <a:spcPts val="0"/>
              </a:spcBef>
              <a:spcAft>
                <a:spcPts val="0"/>
              </a:spcAft>
              <a:buClr>
                <a:schemeClr val="accent6"/>
              </a:buClr>
              <a:buSzPts val="2800"/>
              <a:buNone/>
              <a:defRPr>
                <a:solidFill>
                  <a:schemeClr val="accent6"/>
                </a:solidFill>
              </a:defRPr>
            </a:lvl2pPr>
            <a:lvl3pPr lvl="2" algn="ctr" rtl="0">
              <a:spcBef>
                <a:spcPts val="0"/>
              </a:spcBef>
              <a:spcAft>
                <a:spcPts val="0"/>
              </a:spcAft>
              <a:buClr>
                <a:schemeClr val="accent6"/>
              </a:buClr>
              <a:buSzPts val="2800"/>
              <a:buNone/>
              <a:defRPr>
                <a:solidFill>
                  <a:schemeClr val="accent6"/>
                </a:solidFill>
              </a:defRPr>
            </a:lvl3pPr>
            <a:lvl4pPr lvl="3" algn="ctr" rtl="0">
              <a:spcBef>
                <a:spcPts val="0"/>
              </a:spcBef>
              <a:spcAft>
                <a:spcPts val="0"/>
              </a:spcAft>
              <a:buClr>
                <a:schemeClr val="accent6"/>
              </a:buClr>
              <a:buSzPts val="2800"/>
              <a:buNone/>
              <a:defRPr>
                <a:solidFill>
                  <a:schemeClr val="accent6"/>
                </a:solidFill>
              </a:defRPr>
            </a:lvl4pPr>
            <a:lvl5pPr lvl="4" algn="ctr" rtl="0">
              <a:spcBef>
                <a:spcPts val="0"/>
              </a:spcBef>
              <a:spcAft>
                <a:spcPts val="0"/>
              </a:spcAft>
              <a:buClr>
                <a:schemeClr val="accent6"/>
              </a:buClr>
              <a:buSzPts val="2800"/>
              <a:buNone/>
              <a:defRPr>
                <a:solidFill>
                  <a:schemeClr val="accent6"/>
                </a:solidFill>
              </a:defRPr>
            </a:lvl5pPr>
            <a:lvl6pPr lvl="5" algn="ctr" rtl="0">
              <a:spcBef>
                <a:spcPts val="0"/>
              </a:spcBef>
              <a:spcAft>
                <a:spcPts val="0"/>
              </a:spcAft>
              <a:buClr>
                <a:schemeClr val="accent6"/>
              </a:buClr>
              <a:buSzPts val="2800"/>
              <a:buNone/>
              <a:defRPr>
                <a:solidFill>
                  <a:schemeClr val="accent6"/>
                </a:solidFill>
              </a:defRPr>
            </a:lvl6pPr>
            <a:lvl7pPr lvl="6" algn="ctr" rtl="0">
              <a:spcBef>
                <a:spcPts val="0"/>
              </a:spcBef>
              <a:spcAft>
                <a:spcPts val="0"/>
              </a:spcAft>
              <a:buClr>
                <a:schemeClr val="accent6"/>
              </a:buClr>
              <a:buSzPts val="2800"/>
              <a:buNone/>
              <a:defRPr>
                <a:solidFill>
                  <a:schemeClr val="accent6"/>
                </a:solidFill>
              </a:defRPr>
            </a:lvl7pPr>
            <a:lvl8pPr lvl="7" algn="ctr" rtl="0">
              <a:spcBef>
                <a:spcPts val="0"/>
              </a:spcBef>
              <a:spcAft>
                <a:spcPts val="0"/>
              </a:spcAft>
              <a:buClr>
                <a:schemeClr val="accent6"/>
              </a:buClr>
              <a:buSzPts val="2800"/>
              <a:buNone/>
              <a:defRPr>
                <a:solidFill>
                  <a:schemeClr val="accent6"/>
                </a:solidFill>
              </a:defRPr>
            </a:lvl8pPr>
            <a:lvl9pPr lvl="8" algn="ctr" rtl="0">
              <a:spcBef>
                <a:spcPts val="0"/>
              </a:spcBef>
              <a:spcAft>
                <a:spcPts val="0"/>
              </a:spcAft>
              <a:buClr>
                <a:schemeClr val="accent6"/>
              </a:buClr>
              <a:buSzPts val="2800"/>
              <a:buNone/>
              <a:defRPr>
                <a:solidFill>
                  <a:schemeClr val="accent6"/>
                </a:solidFill>
              </a:defRPr>
            </a:lvl9pPr>
          </a:lstStyle>
          <a:p>
            <a:endParaRPr/>
          </a:p>
        </p:txBody>
      </p:sp>
      <p:sp>
        <p:nvSpPr>
          <p:cNvPr id="248" name="Google Shape;248;p18"/>
          <p:cNvSpPr txBox="1">
            <a:spLocks noGrp="1"/>
          </p:cNvSpPr>
          <p:nvPr>
            <p:ph type="subTitle" idx="1"/>
          </p:nvPr>
        </p:nvSpPr>
        <p:spPr>
          <a:xfrm>
            <a:off x="779800" y="3317074"/>
            <a:ext cx="1828500" cy="7668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9" name="Google Shape;249;p18"/>
          <p:cNvSpPr txBox="1">
            <a:spLocks noGrp="1"/>
          </p:cNvSpPr>
          <p:nvPr>
            <p:ph type="subTitle" idx="5"/>
          </p:nvPr>
        </p:nvSpPr>
        <p:spPr>
          <a:xfrm>
            <a:off x="2698417" y="3317085"/>
            <a:ext cx="1828500" cy="7668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50" name="Google Shape;250;p18"/>
          <p:cNvSpPr txBox="1">
            <a:spLocks noGrp="1"/>
          </p:cNvSpPr>
          <p:nvPr>
            <p:ph type="subTitle" idx="6"/>
          </p:nvPr>
        </p:nvSpPr>
        <p:spPr>
          <a:xfrm>
            <a:off x="4617033" y="3317085"/>
            <a:ext cx="1828500" cy="7668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51" name="Google Shape;251;p18"/>
          <p:cNvSpPr txBox="1">
            <a:spLocks noGrp="1"/>
          </p:cNvSpPr>
          <p:nvPr>
            <p:ph type="subTitle" idx="7"/>
          </p:nvPr>
        </p:nvSpPr>
        <p:spPr>
          <a:xfrm>
            <a:off x="6535650" y="3317084"/>
            <a:ext cx="1828500" cy="7668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52" name="Google Shape;252;p18"/>
          <p:cNvSpPr txBox="1">
            <a:spLocks noGrp="1"/>
          </p:cNvSpPr>
          <p:nvPr>
            <p:ph type="title" idx="8"/>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18"/>
          <p:cNvSpPr/>
          <p:nvPr/>
        </p:nvSpPr>
        <p:spPr>
          <a:xfrm rot="10800000" flipH="1">
            <a:off x="172253" y="423948"/>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rot="10800000" flipH="1">
            <a:off x="7870940" y="465296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rot="10800000" flipH="1">
            <a:off x="1463812" y="46529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10800000" flipH="1">
            <a:off x="2739179" y="-109056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rot="10800000">
            <a:off x="8579147" y="-1"/>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18"/>
          <p:cNvGrpSpPr/>
          <p:nvPr/>
        </p:nvGrpSpPr>
        <p:grpSpPr>
          <a:xfrm rot="10800000">
            <a:off x="-700240" y="2410654"/>
            <a:ext cx="1265051" cy="1265051"/>
            <a:chOff x="3912750" y="637550"/>
            <a:chExt cx="947533" cy="947533"/>
          </a:xfrm>
        </p:grpSpPr>
        <p:sp>
          <p:nvSpPr>
            <p:cNvPr id="259" name="Google Shape;259;p1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261"/>
        <p:cNvGrpSpPr/>
        <p:nvPr/>
      </p:nvGrpSpPr>
      <p:grpSpPr>
        <a:xfrm>
          <a:off x="0" y="0"/>
          <a:ext cx="0" cy="0"/>
          <a:chOff x="0" y="0"/>
          <a:chExt cx="0" cy="0"/>
        </a:xfrm>
      </p:grpSpPr>
      <p:sp>
        <p:nvSpPr>
          <p:cNvPr id="262" name="Google Shape;262;p1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10647322" flipH="1">
            <a:off x="-312023" y="-681653"/>
            <a:ext cx="9221569" cy="605769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txBox="1">
            <a:spLocks noGrp="1"/>
          </p:cNvSpPr>
          <p:nvPr>
            <p:ph type="title"/>
          </p:nvPr>
        </p:nvSpPr>
        <p:spPr>
          <a:xfrm>
            <a:off x="1248453" y="1612465"/>
            <a:ext cx="1828800" cy="30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000"/>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5" name="Google Shape;265;p19"/>
          <p:cNvSpPr txBox="1">
            <a:spLocks noGrp="1"/>
          </p:cNvSpPr>
          <p:nvPr>
            <p:ph type="title" idx="2"/>
          </p:nvPr>
        </p:nvSpPr>
        <p:spPr>
          <a:xfrm>
            <a:off x="4009553" y="1612665"/>
            <a:ext cx="1828800" cy="30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000"/>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6" name="Google Shape;266;p19"/>
          <p:cNvSpPr txBox="1">
            <a:spLocks noGrp="1"/>
          </p:cNvSpPr>
          <p:nvPr>
            <p:ph type="title" idx="3"/>
          </p:nvPr>
        </p:nvSpPr>
        <p:spPr>
          <a:xfrm>
            <a:off x="6868285" y="1612465"/>
            <a:ext cx="1828800" cy="30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000"/>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7" name="Google Shape;267;p19"/>
          <p:cNvSpPr txBox="1">
            <a:spLocks noGrp="1"/>
          </p:cNvSpPr>
          <p:nvPr>
            <p:ph type="title" idx="4"/>
          </p:nvPr>
        </p:nvSpPr>
        <p:spPr>
          <a:xfrm>
            <a:off x="1205403" y="3331637"/>
            <a:ext cx="1828800" cy="30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000"/>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8" name="Google Shape;268;p19"/>
          <p:cNvSpPr txBox="1">
            <a:spLocks noGrp="1"/>
          </p:cNvSpPr>
          <p:nvPr>
            <p:ph type="title" idx="5"/>
          </p:nvPr>
        </p:nvSpPr>
        <p:spPr>
          <a:xfrm>
            <a:off x="4009553" y="3331812"/>
            <a:ext cx="1828800" cy="30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000"/>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9" name="Google Shape;269;p19"/>
          <p:cNvSpPr txBox="1">
            <a:spLocks noGrp="1"/>
          </p:cNvSpPr>
          <p:nvPr>
            <p:ph type="title" idx="6"/>
          </p:nvPr>
        </p:nvSpPr>
        <p:spPr>
          <a:xfrm>
            <a:off x="6868285" y="3331637"/>
            <a:ext cx="1828800" cy="30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000"/>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70" name="Google Shape;270;p19"/>
          <p:cNvSpPr txBox="1">
            <a:spLocks noGrp="1"/>
          </p:cNvSpPr>
          <p:nvPr>
            <p:ph type="subTitle" idx="1"/>
          </p:nvPr>
        </p:nvSpPr>
        <p:spPr>
          <a:xfrm>
            <a:off x="1248450" y="1965088"/>
            <a:ext cx="1828800" cy="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1" name="Google Shape;271;p19"/>
          <p:cNvSpPr txBox="1">
            <a:spLocks noGrp="1"/>
          </p:cNvSpPr>
          <p:nvPr>
            <p:ph type="subTitle" idx="7"/>
          </p:nvPr>
        </p:nvSpPr>
        <p:spPr>
          <a:xfrm>
            <a:off x="4009553" y="1965413"/>
            <a:ext cx="1828800" cy="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9"/>
          <p:cNvSpPr txBox="1">
            <a:spLocks noGrp="1"/>
          </p:cNvSpPr>
          <p:nvPr>
            <p:ph type="subTitle" idx="8"/>
          </p:nvPr>
        </p:nvSpPr>
        <p:spPr>
          <a:xfrm>
            <a:off x="6868285" y="1965213"/>
            <a:ext cx="1828800" cy="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19"/>
          <p:cNvSpPr txBox="1">
            <a:spLocks noGrp="1"/>
          </p:cNvSpPr>
          <p:nvPr>
            <p:ph type="subTitle" idx="9"/>
          </p:nvPr>
        </p:nvSpPr>
        <p:spPr>
          <a:xfrm>
            <a:off x="1205400" y="3688387"/>
            <a:ext cx="1828800" cy="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19"/>
          <p:cNvSpPr txBox="1">
            <a:spLocks noGrp="1"/>
          </p:cNvSpPr>
          <p:nvPr>
            <p:ph type="subTitle" idx="13"/>
          </p:nvPr>
        </p:nvSpPr>
        <p:spPr>
          <a:xfrm>
            <a:off x="4009553" y="3688387"/>
            <a:ext cx="1828800" cy="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 name="Google Shape;275;p19"/>
          <p:cNvSpPr txBox="1">
            <a:spLocks noGrp="1"/>
          </p:cNvSpPr>
          <p:nvPr>
            <p:ph type="subTitle" idx="14"/>
          </p:nvPr>
        </p:nvSpPr>
        <p:spPr>
          <a:xfrm>
            <a:off x="6868285" y="3688212"/>
            <a:ext cx="1828800" cy="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p19"/>
          <p:cNvSpPr txBox="1">
            <a:spLocks noGrp="1"/>
          </p:cNvSpPr>
          <p:nvPr>
            <p:ph type="title" idx="15"/>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7" name="Google Shape;277;p19"/>
          <p:cNvSpPr/>
          <p:nvPr/>
        </p:nvSpPr>
        <p:spPr>
          <a:xfrm rot="10800000">
            <a:off x="8573214" y="4750298"/>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10800000">
            <a:off x="-62397" y="450896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10800000">
            <a:off x="4693838" y="47504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10800000">
            <a:off x="2111321" y="-117286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rot="10800000" flipH="1">
            <a:off x="-535640" y="332974"/>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9"/>
          <p:cNvGrpSpPr/>
          <p:nvPr/>
        </p:nvGrpSpPr>
        <p:grpSpPr>
          <a:xfrm rot="10800000" flipH="1">
            <a:off x="8136984" y="-220359"/>
            <a:ext cx="1265051" cy="1265051"/>
            <a:chOff x="3912750" y="637550"/>
            <a:chExt cx="947533" cy="947533"/>
          </a:xfrm>
        </p:grpSpPr>
        <p:sp>
          <p:nvSpPr>
            <p:cNvPr id="283" name="Google Shape;283;p1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4">
    <p:spTree>
      <p:nvGrpSpPr>
        <p:cNvPr id="1" name="Shape 285"/>
        <p:cNvGrpSpPr/>
        <p:nvPr/>
      </p:nvGrpSpPr>
      <p:grpSpPr>
        <a:xfrm>
          <a:off x="0" y="0"/>
          <a:ext cx="0" cy="0"/>
          <a:chOff x="0" y="0"/>
          <a:chExt cx="0" cy="0"/>
        </a:xfrm>
      </p:grpSpPr>
      <p:sp>
        <p:nvSpPr>
          <p:cNvPr id="286" name="Google Shape;286;p20"/>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txBox="1">
            <a:spLocks noGrp="1"/>
          </p:cNvSpPr>
          <p:nvPr>
            <p:ph type="title"/>
          </p:nvPr>
        </p:nvSpPr>
        <p:spPr>
          <a:xfrm>
            <a:off x="660413" y="3042796"/>
            <a:ext cx="3786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8" name="Google Shape;288;p20"/>
          <p:cNvSpPr txBox="1">
            <a:spLocks noGrp="1"/>
          </p:cNvSpPr>
          <p:nvPr>
            <p:ph type="title" idx="2" hasCustomPrompt="1"/>
          </p:nvPr>
        </p:nvSpPr>
        <p:spPr>
          <a:xfrm>
            <a:off x="660413" y="1166845"/>
            <a:ext cx="37866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9" name="Google Shape;289;p20"/>
          <p:cNvSpPr txBox="1">
            <a:spLocks noGrp="1"/>
          </p:cNvSpPr>
          <p:nvPr>
            <p:ph type="subTitle" idx="1"/>
          </p:nvPr>
        </p:nvSpPr>
        <p:spPr>
          <a:xfrm>
            <a:off x="660413" y="3802300"/>
            <a:ext cx="3786600" cy="62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90" name="Google Shape;290;p20"/>
          <p:cNvSpPr/>
          <p:nvPr/>
        </p:nvSpPr>
        <p:spPr>
          <a:xfrm rot="9593614" flipH="1">
            <a:off x="-3063799" y="-913641"/>
            <a:ext cx="7570919" cy="4973376"/>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rot="10800000" flipH="1">
            <a:off x="-351834" y="-633000"/>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7572997" flipH="1">
            <a:off x="4888768" y="48095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10800000">
            <a:off x="3385172" y="-45788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0"/>
          <p:cNvGrpSpPr/>
          <p:nvPr/>
        </p:nvGrpSpPr>
        <p:grpSpPr>
          <a:xfrm rot="10800000">
            <a:off x="-272565" y="4402845"/>
            <a:ext cx="1265051" cy="1265051"/>
            <a:chOff x="3912750" y="637550"/>
            <a:chExt cx="947533" cy="947533"/>
          </a:xfrm>
        </p:grpSpPr>
        <p:sp>
          <p:nvSpPr>
            <p:cNvPr id="295" name="Google Shape;295;p2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0"/>
          <p:cNvSpPr/>
          <p:nvPr/>
        </p:nvSpPr>
        <p:spPr>
          <a:xfrm rot="-5400000" flipH="1">
            <a:off x="5224456" y="1108039"/>
            <a:ext cx="7437684" cy="508958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flipH="1">
            <a:off x="7118425" y="-548835"/>
            <a:ext cx="1255220" cy="125518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7572997" flipH="1">
            <a:off x="7995443" y="3655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337540" y="15243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1146900" y="3068936"/>
            <a:ext cx="6850200" cy="84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140400" y="925223"/>
            <a:ext cx="2863200" cy="170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1693800" y="3823464"/>
            <a:ext cx="5756400" cy="6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8" name="Google Shape;28;p3"/>
          <p:cNvSpPr/>
          <p:nvPr/>
        </p:nvSpPr>
        <p:spPr>
          <a:xfrm>
            <a:off x="6852570" y="424487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 y="807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648473" y="-1227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540620" y="-7192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13290"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31739" y="38234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9725" y="18736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7544274" y="1469732"/>
            <a:ext cx="1265051" cy="1265051"/>
            <a:chOff x="3912750" y="637550"/>
            <a:chExt cx="947533" cy="947533"/>
          </a:xfrm>
        </p:grpSpPr>
        <p:sp>
          <p:nvSpPr>
            <p:cNvPr id="36" name="Google Shape;36;p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CUSTOM_31">
    <p:spTree>
      <p:nvGrpSpPr>
        <p:cNvPr id="1" name="Shape 300"/>
        <p:cNvGrpSpPr/>
        <p:nvPr/>
      </p:nvGrpSpPr>
      <p:grpSpPr>
        <a:xfrm>
          <a:off x="0" y="0"/>
          <a:ext cx="0" cy="0"/>
          <a:chOff x="0" y="0"/>
          <a:chExt cx="0" cy="0"/>
        </a:xfrm>
      </p:grpSpPr>
      <p:sp>
        <p:nvSpPr>
          <p:cNvPr id="301" name="Google Shape;301;p2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152678" flipH="1">
            <a:off x="423099" y="-382664"/>
            <a:ext cx="9221569" cy="605769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txBox="1">
            <a:spLocks noGrp="1"/>
          </p:cNvSpPr>
          <p:nvPr>
            <p:ph type="title"/>
          </p:nvPr>
        </p:nvSpPr>
        <p:spPr>
          <a:xfrm>
            <a:off x="3622990" y="1807388"/>
            <a:ext cx="4981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 name="Google Shape;304;p21"/>
          <p:cNvSpPr txBox="1">
            <a:spLocks noGrp="1"/>
          </p:cNvSpPr>
          <p:nvPr>
            <p:ph type="title" idx="2" hasCustomPrompt="1"/>
          </p:nvPr>
        </p:nvSpPr>
        <p:spPr>
          <a:xfrm>
            <a:off x="876150" y="1963501"/>
            <a:ext cx="25056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5" name="Google Shape;305;p21"/>
          <p:cNvSpPr txBox="1">
            <a:spLocks noGrp="1"/>
          </p:cNvSpPr>
          <p:nvPr>
            <p:ph type="subTitle" idx="1"/>
          </p:nvPr>
        </p:nvSpPr>
        <p:spPr>
          <a:xfrm>
            <a:off x="3622990" y="2712713"/>
            <a:ext cx="4981200" cy="62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06" name="Google Shape;306;p21"/>
          <p:cNvSpPr/>
          <p:nvPr/>
        </p:nvSpPr>
        <p:spPr>
          <a:xfrm>
            <a:off x="205428" y="265022"/>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8033415" y="2791322"/>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4783537" y="-58437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4493304" y="454881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flipH="1">
            <a:off x="7662222" y="4772218"/>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1"/>
          <p:cNvGrpSpPr/>
          <p:nvPr/>
        </p:nvGrpSpPr>
        <p:grpSpPr>
          <a:xfrm flipH="1">
            <a:off x="1123410" y="-420787"/>
            <a:ext cx="1265051" cy="1265051"/>
            <a:chOff x="3912750" y="637550"/>
            <a:chExt cx="947533" cy="947533"/>
          </a:xfrm>
        </p:grpSpPr>
        <p:sp>
          <p:nvSpPr>
            <p:cNvPr id="312" name="Google Shape;312;p2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314"/>
        <p:cNvGrpSpPr/>
        <p:nvPr/>
      </p:nvGrpSpPr>
      <p:grpSpPr>
        <a:xfrm>
          <a:off x="0" y="0"/>
          <a:ext cx="0" cy="0"/>
          <a:chOff x="0" y="0"/>
          <a:chExt cx="0" cy="0"/>
        </a:xfrm>
      </p:grpSpPr>
      <p:sp>
        <p:nvSpPr>
          <p:cNvPr id="315" name="Google Shape;315;p2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rot="152678" flipH="1">
            <a:off x="-43151" y="-681653"/>
            <a:ext cx="9221569" cy="605769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8" name="Google Shape;318;p22"/>
          <p:cNvSpPr/>
          <p:nvPr/>
        </p:nvSpPr>
        <p:spPr>
          <a:xfrm rot="10800000" flipH="1">
            <a:off x="-87747" y="3978848"/>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rot="10800000" flipH="1">
            <a:off x="4774540" y="491736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rot="10800000" flipH="1">
            <a:off x="8316312" y="45703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rot="10800000" flipH="1">
            <a:off x="1837279" y="-12409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rot="10800000">
            <a:off x="8477122" y="1127124"/>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2"/>
          <p:cNvGrpSpPr/>
          <p:nvPr/>
        </p:nvGrpSpPr>
        <p:grpSpPr>
          <a:xfrm rot="10800000">
            <a:off x="-535615" y="1254491"/>
            <a:ext cx="1265051" cy="1265051"/>
            <a:chOff x="3912750" y="637550"/>
            <a:chExt cx="947533" cy="947533"/>
          </a:xfrm>
        </p:grpSpPr>
        <p:sp>
          <p:nvSpPr>
            <p:cNvPr id="324" name="Google Shape;324;p2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5">
    <p:spTree>
      <p:nvGrpSpPr>
        <p:cNvPr id="1" name="Shape 326"/>
        <p:cNvGrpSpPr/>
        <p:nvPr/>
      </p:nvGrpSpPr>
      <p:grpSpPr>
        <a:xfrm>
          <a:off x="0" y="0"/>
          <a:ext cx="0" cy="0"/>
          <a:chOff x="0" y="0"/>
          <a:chExt cx="0" cy="0"/>
        </a:xfrm>
      </p:grpSpPr>
      <p:sp>
        <p:nvSpPr>
          <p:cNvPr id="327" name="Google Shape;327;p2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flipH="1">
            <a:off x="3438223" y="1103926"/>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rot="10800000" flipH="1">
            <a:off x="-3537086" y="-12555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8430736" y="4582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14424" y="461125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912500" y="-6600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8632874" y="36541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3"/>
          <p:cNvGrpSpPr/>
          <p:nvPr/>
        </p:nvGrpSpPr>
        <p:grpSpPr>
          <a:xfrm>
            <a:off x="-533111" y="2954875"/>
            <a:ext cx="947533" cy="947533"/>
            <a:chOff x="3912750" y="637550"/>
            <a:chExt cx="947533" cy="947533"/>
          </a:xfrm>
        </p:grpSpPr>
        <p:sp>
          <p:nvSpPr>
            <p:cNvPr id="335" name="Google Shape;335;p2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3"/>
          <p:cNvSpPr/>
          <p:nvPr/>
        </p:nvSpPr>
        <p:spPr>
          <a:xfrm>
            <a:off x="3070214" y="46729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339"/>
        <p:cNvGrpSpPr/>
        <p:nvPr/>
      </p:nvGrpSpPr>
      <p:grpSpPr>
        <a:xfrm>
          <a:off x="0" y="0"/>
          <a:ext cx="0" cy="0"/>
          <a:chOff x="0" y="0"/>
          <a:chExt cx="0" cy="0"/>
        </a:xfrm>
      </p:grpSpPr>
      <p:sp>
        <p:nvSpPr>
          <p:cNvPr id="340" name="Google Shape;340;p2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rot="10800000" flipH="1">
            <a:off x="145664" y="-97602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8513036" y="50050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246876" y="461125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8879750" y="18599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145674" y="26424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4"/>
          <p:cNvGrpSpPr/>
          <p:nvPr/>
        </p:nvGrpSpPr>
        <p:grpSpPr>
          <a:xfrm>
            <a:off x="8605714" y="-289525"/>
            <a:ext cx="947533" cy="947533"/>
            <a:chOff x="3912750" y="637550"/>
            <a:chExt cx="947533" cy="947533"/>
          </a:xfrm>
        </p:grpSpPr>
        <p:sp>
          <p:nvSpPr>
            <p:cNvPr id="347" name="Google Shape;347;p2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4"/>
          <p:cNvSpPr/>
          <p:nvPr/>
        </p:nvSpPr>
        <p:spPr>
          <a:xfrm>
            <a:off x="2267814" y="48837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3">
    <p:spTree>
      <p:nvGrpSpPr>
        <p:cNvPr id="1" name="Shape 351"/>
        <p:cNvGrpSpPr/>
        <p:nvPr/>
      </p:nvGrpSpPr>
      <p:grpSpPr>
        <a:xfrm>
          <a:off x="0" y="0"/>
          <a:ext cx="0" cy="0"/>
          <a:chOff x="0" y="0"/>
          <a:chExt cx="0" cy="0"/>
        </a:xfrm>
      </p:grpSpPr>
      <p:sp>
        <p:nvSpPr>
          <p:cNvPr id="352" name="Google Shape;352;p2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rot="4624433" flipH="1">
            <a:off x="-2425894" y="876374"/>
            <a:ext cx="7570803" cy="497330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rot="10800000" flipH="1">
            <a:off x="-431084" y="432361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rot="7572997" flipH="1">
            <a:off x="-262007" y="29990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10800000">
            <a:off x="7118422" y="450044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5"/>
          <p:cNvGrpSpPr/>
          <p:nvPr/>
        </p:nvGrpSpPr>
        <p:grpSpPr>
          <a:xfrm rot="10800000">
            <a:off x="-351815" y="366445"/>
            <a:ext cx="1265051" cy="1265051"/>
            <a:chOff x="3912750" y="637550"/>
            <a:chExt cx="947533" cy="947533"/>
          </a:xfrm>
        </p:grpSpPr>
        <p:sp>
          <p:nvSpPr>
            <p:cNvPr id="358" name="Google Shape;358;p2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5"/>
          <p:cNvSpPr/>
          <p:nvPr/>
        </p:nvSpPr>
        <p:spPr>
          <a:xfrm rot="-8883125" flipH="1">
            <a:off x="5203903" y="26969"/>
            <a:ext cx="7437657" cy="50895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9548220" flipH="1">
            <a:off x="7869421" y="136582"/>
            <a:ext cx="1255268" cy="1255234"/>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rot="8824802" flipH="1">
            <a:off x="8532716" y="1186600"/>
            <a:ext cx="451688" cy="45172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24">
    <p:spTree>
      <p:nvGrpSpPr>
        <p:cNvPr id="1" name="Shape 364"/>
        <p:cNvGrpSpPr/>
        <p:nvPr/>
      </p:nvGrpSpPr>
      <p:grpSpPr>
        <a:xfrm>
          <a:off x="0" y="0"/>
          <a:ext cx="0" cy="0"/>
          <a:chOff x="0" y="0"/>
          <a:chExt cx="0" cy="0"/>
        </a:xfrm>
      </p:grpSpPr>
      <p:sp>
        <p:nvSpPr>
          <p:cNvPr id="365" name="Google Shape;365;p2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rot="-8493879">
            <a:off x="3645057" y="-1125988"/>
            <a:ext cx="7437821" cy="393097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flipH="1">
            <a:off x="-3394072" y="4582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3467514" y="46908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710354" y="92154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flipH="1">
            <a:off x="-3537086" y="36541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6"/>
          <p:cNvGrpSpPr/>
          <p:nvPr/>
        </p:nvGrpSpPr>
        <p:grpSpPr>
          <a:xfrm flipH="1">
            <a:off x="239045" y="3921850"/>
            <a:ext cx="947533" cy="947533"/>
            <a:chOff x="3912750" y="637550"/>
            <a:chExt cx="947533" cy="947533"/>
          </a:xfrm>
        </p:grpSpPr>
        <p:sp>
          <p:nvSpPr>
            <p:cNvPr id="372" name="Google Shape;372;p2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6"/>
          <p:cNvSpPr/>
          <p:nvPr/>
        </p:nvSpPr>
        <p:spPr>
          <a:xfrm flipH="1">
            <a:off x="8740721" y="10210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6" name="Google Shape;376;p26"/>
          <p:cNvSpPr/>
          <p:nvPr/>
        </p:nvSpPr>
        <p:spPr>
          <a:xfrm flipH="1">
            <a:off x="7680205" y="4518343"/>
            <a:ext cx="1060519" cy="1060490"/>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6">
  <p:cSld name="CUSTOM_25">
    <p:spTree>
      <p:nvGrpSpPr>
        <p:cNvPr id="1" name="Shape 377"/>
        <p:cNvGrpSpPr/>
        <p:nvPr/>
      </p:nvGrpSpPr>
      <p:grpSpPr>
        <a:xfrm>
          <a:off x="0" y="0"/>
          <a:ext cx="0" cy="0"/>
          <a:chOff x="0" y="0"/>
          <a:chExt cx="0" cy="0"/>
        </a:xfrm>
      </p:grpSpPr>
      <p:sp>
        <p:nvSpPr>
          <p:cNvPr id="378" name="Google Shape;378;p2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rot="-2700000" flipH="1">
            <a:off x="3719835" y="491275"/>
            <a:ext cx="7570871" cy="4973344"/>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rot="6120395" flipH="1">
            <a:off x="-3108134" y="-506771"/>
            <a:ext cx="7437662" cy="393089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430736" y="41595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105326" y="44492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1129575" y="44492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038174" y="-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8632864" y="1246850"/>
            <a:ext cx="947533" cy="947533"/>
            <a:chOff x="3912750" y="637550"/>
            <a:chExt cx="947533" cy="947533"/>
          </a:xfrm>
        </p:grpSpPr>
        <p:sp>
          <p:nvSpPr>
            <p:cNvPr id="386" name="Google Shape;386;p2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7"/>
          <p:cNvSpPr/>
          <p:nvPr/>
        </p:nvSpPr>
        <p:spPr>
          <a:xfrm>
            <a:off x="-405911" y="759175"/>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7">
  <p:cSld name="CUSTOM_29">
    <p:spTree>
      <p:nvGrpSpPr>
        <p:cNvPr id="1" name="Shape 390"/>
        <p:cNvGrpSpPr/>
        <p:nvPr/>
      </p:nvGrpSpPr>
      <p:grpSpPr>
        <a:xfrm>
          <a:off x="0" y="0"/>
          <a:ext cx="0" cy="0"/>
          <a:chOff x="0" y="0"/>
          <a:chExt cx="0" cy="0"/>
        </a:xfrm>
      </p:grpSpPr>
      <p:sp>
        <p:nvSpPr>
          <p:cNvPr id="391" name="Google Shape;391;p28"/>
          <p:cNvSpPr/>
          <p:nvPr/>
        </p:nvSpPr>
        <p:spPr>
          <a:xfrm rot="10612777">
            <a:off x="-963410" y="-684046"/>
            <a:ext cx="7437600" cy="5089553"/>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rot="-4624433">
            <a:off x="4395026" y="876374"/>
            <a:ext cx="7570803" cy="497330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rot="10800000">
            <a:off x="-437727" y="484546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rot="-7572997">
            <a:off x="11324283" y="29990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rot="10800000" flipH="1">
            <a:off x="0" y="-30013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rot="10800000" flipH="1">
            <a:off x="10600724" y="366445"/>
            <a:ext cx="1265051" cy="1265051"/>
            <a:chOff x="3912750" y="637550"/>
            <a:chExt cx="947533" cy="947533"/>
          </a:xfrm>
        </p:grpSpPr>
        <p:sp>
          <p:nvSpPr>
            <p:cNvPr id="397" name="Google Shape;397;p2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8"/>
          <p:cNvSpPr/>
          <p:nvPr/>
        </p:nvSpPr>
        <p:spPr>
          <a:xfrm rot="-7596057">
            <a:off x="7897867" y="-49664"/>
            <a:ext cx="1255252" cy="1255218"/>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4369158">
            <a:off x="7604746" y="276207"/>
            <a:ext cx="451686" cy="451725"/>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7">
    <p:spTree>
      <p:nvGrpSpPr>
        <p:cNvPr id="1" name="Shape 402"/>
        <p:cNvGrpSpPr/>
        <p:nvPr/>
      </p:nvGrpSpPr>
      <p:grpSpPr>
        <a:xfrm>
          <a:off x="0" y="0"/>
          <a:ext cx="0" cy="0"/>
          <a:chOff x="0" y="0"/>
          <a:chExt cx="0" cy="0"/>
        </a:xfrm>
      </p:grpSpPr>
      <p:sp>
        <p:nvSpPr>
          <p:cNvPr id="403" name="Google Shape;403;p2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0800000" flipH="1">
            <a:off x="-1573640" y="-1828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txBox="1">
            <a:spLocks noGrp="1"/>
          </p:cNvSpPr>
          <p:nvPr>
            <p:ph type="subTitle" idx="1"/>
          </p:nvPr>
        </p:nvSpPr>
        <p:spPr>
          <a:xfrm>
            <a:off x="891389" y="1585405"/>
            <a:ext cx="49377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rgbClr val="242424"/>
                </a:solidFill>
                <a:latin typeface="Anaheim"/>
                <a:ea typeface="Anaheim"/>
                <a:cs typeface="Anaheim"/>
                <a:sym typeface="Anahei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6" name="Google Shape;406;p29"/>
          <p:cNvSpPr txBox="1">
            <a:spLocks noGrp="1"/>
          </p:cNvSpPr>
          <p:nvPr>
            <p:ph type="subTitle" idx="2"/>
          </p:nvPr>
        </p:nvSpPr>
        <p:spPr>
          <a:xfrm>
            <a:off x="891389" y="2805988"/>
            <a:ext cx="49377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rgbClr val="242424"/>
                </a:solidFill>
                <a:latin typeface="Anaheim"/>
                <a:ea typeface="Anaheim"/>
                <a:cs typeface="Anaheim"/>
                <a:sym typeface="Anahei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7" name="Google Shape;407;p29"/>
          <p:cNvSpPr txBox="1">
            <a:spLocks noGrp="1"/>
          </p:cNvSpPr>
          <p:nvPr>
            <p:ph type="subTitle" idx="3"/>
          </p:nvPr>
        </p:nvSpPr>
        <p:spPr>
          <a:xfrm>
            <a:off x="891389" y="4049720"/>
            <a:ext cx="49377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rgbClr val="242424"/>
                </a:solidFill>
                <a:latin typeface="Anaheim"/>
                <a:ea typeface="Anaheim"/>
                <a:cs typeface="Anaheim"/>
                <a:sym typeface="Anahei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8" name="Google Shape;408;p29"/>
          <p:cNvSpPr txBox="1">
            <a:spLocks noGrp="1"/>
          </p:cNvSpPr>
          <p:nvPr>
            <p:ph type="title" hasCustomPrompt="1"/>
          </p:nvPr>
        </p:nvSpPr>
        <p:spPr>
          <a:xfrm>
            <a:off x="891389" y="762275"/>
            <a:ext cx="49377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2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09" name="Google Shape;409;p29"/>
          <p:cNvSpPr txBox="1">
            <a:spLocks noGrp="1"/>
          </p:cNvSpPr>
          <p:nvPr>
            <p:ph type="title" idx="4" hasCustomPrompt="1"/>
          </p:nvPr>
        </p:nvSpPr>
        <p:spPr>
          <a:xfrm>
            <a:off x="891389" y="1978035"/>
            <a:ext cx="49377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2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10" name="Google Shape;410;p29"/>
          <p:cNvSpPr txBox="1">
            <a:spLocks noGrp="1"/>
          </p:cNvSpPr>
          <p:nvPr>
            <p:ph type="title" idx="5" hasCustomPrompt="1"/>
          </p:nvPr>
        </p:nvSpPr>
        <p:spPr>
          <a:xfrm>
            <a:off x="891389" y="3193795"/>
            <a:ext cx="49377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7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11" name="Google Shape;411;p29"/>
          <p:cNvSpPr/>
          <p:nvPr/>
        </p:nvSpPr>
        <p:spPr>
          <a:xfrm rot="10800000">
            <a:off x="4" y="-6071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10800000">
            <a:off x="-1070664" y="27847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10800000">
            <a:off x="1401218" y="483347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10800000">
            <a:off x="5864061" y="45419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flipH="1">
            <a:off x="8204762" y="471215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9"/>
          <p:cNvGrpSpPr/>
          <p:nvPr/>
        </p:nvGrpSpPr>
        <p:grpSpPr>
          <a:xfrm flipH="1">
            <a:off x="8204744" y="-428680"/>
            <a:ext cx="1265051" cy="1265051"/>
            <a:chOff x="3912750" y="637550"/>
            <a:chExt cx="947533" cy="947533"/>
          </a:xfrm>
        </p:grpSpPr>
        <p:sp>
          <p:nvSpPr>
            <p:cNvPr id="417" name="Google Shape;417;p2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23">
    <p:spTree>
      <p:nvGrpSpPr>
        <p:cNvPr id="1" name="Shape 419"/>
        <p:cNvGrpSpPr/>
        <p:nvPr/>
      </p:nvGrpSpPr>
      <p:grpSpPr>
        <a:xfrm>
          <a:off x="0" y="0"/>
          <a:ext cx="0" cy="0"/>
          <a:chOff x="0" y="0"/>
          <a:chExt cx="0" cy="0"/>
        </a:xfrm>
      </p:grpSpPr>
      <p:sp>
        <p:nvSpPr>
          <p:cNvPr id="420" name="Google Shape;420;p30"/>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rot="-10580869" flipH="1">
            <a:off x="534931" y="-786165"/>
            <a:ext cx="8757776" cy="599288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a:spLocks noGrp="1"/>
          </p:cNvSpPr>
          <p:nvPr>
            <p:ph type="subTitle" idx="1"/>
          </p:nvPr>
        </p:nvSpPr>
        <p:spPr>
          <a:xfrm>
            <a:off x="1265787" y="1718223"/>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 name="Google Shape;423;p30"/>
          <p:cNvSpPr txBox="1">
            <a:spLocks noGrp="1"/>
          </p:cNvSpPr>
          <p:nvPr>
            <p:ph type="subTitle" idx="2"/>
          </p:nvPr>
        </p:nvSpPr>
        <p:spPr>
          <a:xfrm>
            <a:off x="4776824" y="2739375"/>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 name="Google Shape;424;p30"/>
          <p:cNvSpPr txBox="1">
            <a:spLocks noGrp="1"/>
          </p:cNvSpPr>
          <p:nvPr>
            <p:ph type="subTitle" idx="3"/>
          </p:nvPr>
        </p:nvSpPr>
        <p:spPr>
          <a:xfrm>
            <a:off x="1419794" y="3739311"/>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 name="Google Shape;425;p30"/>
          <p:cNvSpPr txBox="1">
            <a:spLocks noGrp="1"/>
          </p:cNvSpPr>
          <p:nvPr>
            <p:ph type="title" hasCustomPrompt="1"/>
          </p:nvPr>
        </p:nvSpPr>
        <p:spPr>
          <a:xfrm>
            <a:off x="1527850" y="1016399"/>
            <a:ext cx="25773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200">
                <a:solidFill>
                  <a:schemeClr val="dk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26" name="Google Shape;426;p30"/>
          <p:cNvSpPr txBox="1">
            <a:spLocks noGrp="1"/>
          </p:cNvSpPr>
          <p:nvPr>
            <p:ph type="title" idx="4" hasCustomPrompt="1"/>
          </p:nvPr>
        </p:nvSpPr>
        <p:spPr>
          <a:xfrm>
            <a:off x="5038874" y="2044670"/>
            <a:ext cx="25773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200">
                <a:solidFill>
                  <a:schemeClr val="dk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27" name="Google Shape;427;p30"/>
          <p:cNvSpPr txBox="1">
            <a:spLocks noGrp="1"/>
          </p:cNvSpPr>
          <p:nvPr>
            <p:ph type="title" idx="5" hasCustomPrompt="1"/>
          </p:nvPr>
        </p:nvSpPr>
        <p:spPr>
          <a:xfrm>
            <a:off x="1681850" y="3042276"/>
            <a:ext cx="25773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700">
                <a:solidFill>
                  <a:schemeClr val="dk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28" name="Google Shape;428;p30"/>
          <p:cNvSpPr/>
          <p:nvPr/>
        </p:nvSpPr>
        <p:spPr>
          <a:xfrm rot="10800000">
            <a:off x="7052829" y="-5154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rot="10800000">
            <a:off x="-480414" y="2314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rot="10800000">
            <a:off x="3520343" y="502784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rot="10800000">
            <a:off x="6773786" y="434757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flipH="1">
            <a:off x="-340238" y="47121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0"/>
          <p:cNvGrpSpPr/>
          <p:nvPr/>
        </p:nvGrpSpPr>
        <p:grpSpPr>
          <a:xfrm flipH="1">
            <a:off x="8595644" y="2204795"/>
            <a:ext cx="1265051" cy="1265051"/>
            <a:chOff x="3912750" y="637550"/>
            <a:chExt cx="947533" cy="947533"/>
          </a:xfrm>
        </p:grpSpPr>
        <p:sp>
          <p:nvSpPr>
            <p:cNvPr id="434" name="Google Shape;434;p3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06961" y="569001"/>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subTitle" idx="1"/>
          </p:nvPr>
        </p:nvSpPr>
        <p:spPr>
          <a:xfrm>
            <a:off x="539500" y="1150475"/>
            <a:ext cx="8064900" cy="327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480"/>
              <a:buAutoNum type="arabicPeriod"/>
              <a:defRPr sz="1200"/>
            </a:lvl1pPr>
            <a:lvl2pPr lvl="1">
              <a:spcBef>
                <a:spcPts val="0"/>
              </a:spcBef>
              <a:spcAft>
                <a:spcPts val="0"/>
              </a:spcAft>
              <a:buClr>
                <a:srgbClr val="434343"/>
              </a:buClr>
              <a:buSzPts val="480"/>
              <a:buFont typeface="Roboto Condensed Light"/>
              <a:buAutoNum type="alphaLcPeriod"/>
              <a:defRPr/>
            </a:lvl2pPr>
            <a:lvl3pPr lvl="2">
              <a:spcBef>
                <a:spcPts val="0"/>
              </a:spcBef>
              <a:spcAft>
                <a:spcPts val="0"/>
              </a:spcAft>
              <a:buClr>
                <a:srgbClr val="434343"/>
              </a:buClr>
              <a:buSzPts val="480"/>
              <a:buFont typeface="Roboto Condensed Light"/>
              <a:buAutoNum type="romanLcPeriod"/>
              <a:defRPr/>
            </a:lvl3pPr>
            <a:lvl4pPr lvl="3">
              <a:spcBef>
                <a:spcPts val="0"/>
              </a:spcBef>
              <a:spcAft>
                <a:spcPts val="0"/>
              </a:spcAft>
              <a:buClr>
                <a:srgbClr val="434343"/>
              </a:buClr>
              <a:buSzPts val="480"/>
              <a:buFont typeface="Roboto Condensed Light"/>
              <a:buAutoNum type="arabicPeriod"/>
              <a:defRPr/>
            </a:lvl4pPr>
            <a:lvl5pPr lvl="4">
              <a:spcBef>
                <a:spcPts val="0"/>
              </a:spcBef>
              <a:spcAft>
                <a:spcPts val="0"/>
              </a:spcAft>
              <a:buClr>
                <a:srgbClr val="434343"/>
              </a:buClr>
              <a:buSzPts val="480"/>
              <a:buFont typeface="Roboto Condensed Light"/>
              <a:buAutoNum type="alphaLcPeriod"/>
              <a:defRPr/>
            </a:lvl5pPr>
            <a:lvl6pPr lvl="5">
              <a:spcBef>
                <a:spcPts val="0"/>
              </a:spcBef>
              <a:spcAft>
                <a:spcPts val="0"/>
              </a:spcAft>
              <a:buClr>
                <a:srgbClr val="434343"/>
              </a:buClr>
              <a:buSzPts val="480"/>
              <a:buFont typeface="Roboto Condensed Light"/>
              <a:buAutoNum type="romanLcPeriod"/>
              <a:defRPr/>
            </a:lvl6pPr>
            <a:lvl7pPr lvl="6">
              <a:spcBef>
                <a:spcPts val="0"/>
              </a:spcBef>
              <a:spcAft>
                <a:spcPts val="0"/>
              </a:spcAft>
              <a:buClr>
                <a:srgbClr val="434343"/>
              </a:buClr>
              <a:buSzPts val="480"/>
              <a:buFont typeface="Roboto Condensed Light"/>
              <a:buAutoNum type="arabicPeriod"/>
              <a:defRPr/>
            </a:lvl7pPr>
            <a:lvl8pPr lvl="7">
              <a:spcBef>
                <a:spcPts val="0"/>
              </a:spcBef>
              <a:spcAft>
                <a:spcPts val="0"/>
              </a:spcAft>
              <a:buClr>
                <a:srgbClr val="434343"/>
              </a:buClr>
              <a:buSzPts val="480"/>
              <a:buFont typeface="Roboto Condensed Light"/>
              <a:buAutoNum type="alphaLcPeriod"/>
              <a:defRPr/>
            </a:lvl8pPr>
            <a:lvl9pPr lvl="8">
              <a:spcBef>
                <a:spcPts val="0"/>
              </a:spcBef>
              <a:spcAft>
                <a:spcPts val="0"/>
              </a:spcAft>
              <a:buClr>
                <a:srgbClr val="434343"/>
              </a:buClr>
              <a:buSzPts val="480"/>
              <a:buFont typeface="Roboto Condensed Light"/>
              <a:buAutoNum type="romanLcPeriod"/>
              <a:defRPr/>
            </a:lvl9pPr>
          </a:lstStyle>
          <a:p>
            <a:endParaRPr/>
          </a:p>
        </p:txBody>
      </p:sp>
      <p:sp>
        <p:nvSpPr>
          <p:cNvPr id="42" name="Google Shape;42;p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p:nvPr/>
        </p:nvSpPr>
        <p:spPr>
          <a:xfrm flipH="1">
            <a:off x="-1039340" y="24347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8628904" y="249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02854"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7428185" y="-10048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1222079" y="50090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96450" y="-125362"/>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88299" y="4703032"/>
            <a:ext cx="1265051" cy="1265051"/>
            <a:chOff x="3912750" y="637550"/>
            <a:chExt cx="947533" cy="947533"/>
          </a:xfrm>
        </p:grpSpPr>
        <p:sp>
          <p:nvSpPr>
            <p:cNvPr id="50" name="Google Shape;50;p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CUSTOM_21">
    <p:spTree>
      <p:nvGrpSpPr>
        <p:cNvPr id="1" name="Shape 436"/>
        <p:cNvGrpSpPr/>
        <p:nvPr/>
      </p:nvGrpSpPr>
      <p:grpSpPr>
        <a:xfrm>
          <a:off x="0" y="0"/>
          <a:ext cx="0" cy="0"/>
          <a:chOff x="0" y="0"/>
          <a:chExt cx="0" cy="0"/>
        </a:xfrm>
      </p:grpSpPr>
      <p:sp>
        <p:nvSpPr>
          <p:cNvPr id="437" name="Google Shape;437;p3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424202" y="578141"/>
            <a:ext cx="9143923" cy="483267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txBox="1">
            <a:spLocks noGrp="1"/>
          </p:cNvSpPr>
          <p:nvPr>
            <p:ph type="subTitle" idx="1"/>
          </p:nvPr>
        </p:nvSpPr>
        <p:spPr>
          <a:xfrm>
            <a:off x="4732850" y="2230325"/>
            <a:ext cx="3139200" cy="123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0" name="Google Shape;440;p31"/>
          <p:cNvSpPr/>
          <p:nvPr/>
        </p:nvSpPr>
        <p:spPr>
          <a:xfrm rot="10800000" flipH="1">
            <a:off x="424203" y="4681948"/>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10800000" flipH="1">
            <a:off x="6492490" y="462399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10800000" flipH="1">
            <a:off x="4282437" y="44266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10800000" flipH="1">
            <a:off x="3479854" y="-6058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rot="10800000">
            <a:off x="7959072" y="-66001"/>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1"/>
          <p:cNvGrpSpPr/>
          <p:nvPr/>
        </p:nvGrpSpPr>
        <p:grpSpPr>
          <a:xfrm rot="10800000">
            <a:off x="-840840" y="229829"/>
            <a:ext cx="1265051" cy="1265051"/>
            <a:chOff x="3912750" y="637550"/>
            <a:chExt cx="947533" cy="947533"/>
          </a:xfrm>
        </p:grpSpPr>
        <p:sp>
          <p:nvSpPr>
            <p:cNvPr id="446" name="Google Shape;446;p3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1"/>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449"/>
        <p:cNvGrpSpPr/>
        <p:nvPr/>
      </p:nvGrpSpPr>
      <p:grpSpPr>
        <a:xfrm>
          <a:off x="0" y="0"/>
          <a:ext cx="0" cy="0"/>
          <a:chOff x="0" y="0"/>
          <a:chExt cx="0" cy="0"/>
        </a:xfrm>
      </p:grpSpPr>
      <p:sp>
        <p:nvSpPr>
          <p:cNvPr id="450" name="Google Shape;450;p3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rot="10273444" flipH="1">
            <a:off x="-1291082" y="-1327613"/>
            <a:ext cx="9488663" cy="6233152"/>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txBox="1">
            <a:spLocks noGrp="1"/>
          </p:cNvSpPr>
          <p:nvPr>
            <p:ph type="subTitle" idx="1"/>
          </p:nvPr>
        </p:nvSpPr>
        <p:spPr>
          <a:xfrm>
            <a:off x="975300" y="2291425"/>
            <a:ext cx="3474600" cy="137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3" name="Google Shape;453;p32"/>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4" name="Google Shape;454;p32"/>
          <p:cNvSpPr/>
          <p:nvPr/>
        </p:nvSpPr>
        <p:spPr>
          <a:xfrm rot="10800000">
            <a:off x="7722614" y="4652973"/>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rot="10800000">
            <a:off x="523628" y="462399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rot="10800000">
            <a:off x="3177226" y="44472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rot="10800000">
            <a:off x="3037696" y="-6058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rot="10800000" flipH="1">
            <a:off x="152410" y="-1"/>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32"/>
          <p:cNvGrpSpPr/>
          <p:nvPr/>
        </p:nvGrpSpPr>
        <p:grpSpPr>
          <a:xfrm rot="10800000" flipH="1">
            <a:off x="7722634" y="206979"/>
            <a:ext cx="1265051" cy="1265051"/>
            <a:chOff x="3912750" y="637550"/>
            <a:chExt cx="947533" cy="947533"/>
          </a:xfrm>
        </p:grpSpPr>
        <p:sp>
          <p:nvSpPr>
            <p:cNvPr id="460" name="Google Shape;460;p3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462"/>
        <p:cNvGrpSpPr/>
        <p:nvPr/>
      </p:nvGrpSpPr>
      <p:grpSpPr>
        <a:xfrm>
          <a:off x="0" y="0"/>
          <a:ext cx="0" cy="0"/>
          <a:chOff x="0" y="0"/>
          <a:chExt cx="0" cy="0"/>
        </a:xfrm>
      </p:grpSpPr>
      <p:sp>
        <p:nvSpPr>
          <p:cNvPr id="463" name="Google Shape;463;p3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flipH="1">
            <a:off x="-392142" y="-755851"/>
            <a:ext cx="8066268" cy="7715650"/>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txBox="1">
            <a:spLocks noGrp="1"/>
          </p:cNvSpPr>
          <p:nvPr>
            <p:ph type="subTitle" idx="1"/>
          </p:nvPr>
        </p:nvSpPr>
        <p:spPr>
          <a:xfrm>
            <a:off x="4732850" y="2230325"/>
            <a:ext cx="3139200" cy="123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6" name="Google Shape;466;p33"/>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33"/>
          <p:cNvSpPr/>
          <p:nvPr/>
        </p:nvSpPr>
        <p:spPr>
          <a:xfrm flipH="1">
            <a:off x="8551414" y="642622"/>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flipH="1">
            <a:off x="140853" y="61363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flipH="1">
            <a:off x="6921701" y="-667566"/>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flipH="1">
            <a:off x="369671" y="203740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2424585" y="446898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3"/>
          <p:cNvGrpSpPr/>
          <p:nvPr/>
        </p:nvGrpSpPr>
        <p:grpSpPr>
          <a:xfrm>
            <a:off x="7286384" y="4248613"/>
            <a:ext cx="1265051" cy="1265051"/>
            <a:chOff x="3912750" y="637550"/>
            <a:chExt cx="947533" cy="947533"/>
          </a:xfrm>
        </p:grpSpPr>
        <p:sp>
          <p:nvSpPr>
            <p:cNvPr id="473" name="Google Shape;473;p3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475"/>
        <p:cNvGrpSpPr/>
        <p:nvPr/>
      </p:nvGrpSpPr>
      <p:grpSpPr>
        <a:xfrm>
          <a:off x="0" y="0"/>
          <a:ext cx="0" cy="0"/>
          <a:chOff x="0" y="0"/>
          <a:chExt cx="0" cy="0"/>
        </a:xfrm>
      </p:grpSpPr>
      <p:sp>
        <p:nvSpPr>
          <p:cNvPr id="476" name="Google Shape;476;p3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rot="10800000">
            <a:off x="-1695388" y="-1501822"/>
            <a:ext cx="10924738" cy="765344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txBox="1">
            <a:spLocks noGrp="1"/>
          </p:cNvSpPr>
          <p:nvPr>
            <p:ph type="title"/>
          </p:nvPr>
        </p:nvSpPr>
        <p:spPr>
          <a:xfrm>
            <a:off x="5128006" y="1802863"/>
            <a:ext cx="3483900" cy="9594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9" name="Google Shape;479;p34"/>
          <p:cNvSpPr txBox="1">
            <a:spLocks noGrp="1"/>
          </p:cNvSpPr>
          <p:nvPr>
            <p:ph type="body" idx="1"/>
          </p:nvPr>
        </p:nvSpPr>
        <p:spPr>
          <a:xfrm>
            <a:off x="5128006" y="2941438"/>
            <a:ext cx="3483900" cy="1229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80" name="Google Shape;480;p34"/>
          <p:cNvSpPr/>
          <p:nvPr/>
        </p:nvSpPr>
        <p:spPr>
          <a:xfrm rot="9619136" flipH="1">
            <a:off x="4221920" y="24507"/>
            <a:ext cx="1423564" cy="1423525"/>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10800000" flipH="1">
            <a:off x="-346021" y="4728100"/>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9619136" flipH="1">
            <a:off x="3915839" y="329659"/>
            <a:ext cx="451676" cy="451714"/>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10800000">
            <a:off x="-524953" y="59751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4"/>
          <p:cNvGrpSpPr/>
          <p:nvPr/>
        </p:nvGrpSpPr>
        <p:grpSpPr>
          <a:xfrm rot="10800000">
            <a:off x="7663085" y="-250805"/>
            <a:ext cx="1265051" cy="1265051"/>
            <a:chOff x="3912750" y="637550"/>
            <a:chExt cx="947533" cy="947533"/>
          </a:xfrm>
        </p:grpSpPr>
        <p:sp>
          <p:nvSpPr>
            <p:cNvPr id="485" name="Google Shape;485;p3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CUSTOM_22">
    <p:spTree>
      <p:nvGrpSpPr>
        <p:cNvPr id="1" name="Shape 487"/>
        <p:cNvGrpSpPr/>
        <p:nvPr/>
      </p:nvGrpSpPr>
      <p:grpSpPr>
        <a:xfrm>
          <a:off x="0" y="0"/>
          <a:ext cx="0" cy="0"/>
          <a:chOff x="0" y="0"/>
          <a:chExt cx="0" cy="0"/>
        </a:xfrm>
      </p:grpSpPr>
      <p:sp>
        <p:nvSpPr>
          <p:cNvPr id="488" name="Google Shape;488;p3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flipH="1">
            <a:off x="-220489"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flipH="1">
            <a:off x="-316855" y="439060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flipH="1">
            <a:off x="261552" y="3290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flipH="1">
            <a:off x="8286839" y="47552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flipH="1">
            <a:off x="8567920" y="-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5"/>
          <p:cNvGrpSpPr/>
          <p:nvPr/>
        </p:nvGrpSpPr>
        <p:grpSpPr>
          <a:xfrm flipH="1">
            <a:off x="6565920" y="-462900"/>
            <a:ext cx="947533" cy="947533"/>
            <a:chOff x="3912750" y="637550"/>
            <a:chExt cx="947533" cy="947533"/>
          </a:xfrm>
        </p:grpSpPr>
        <p:sp>
          <p:nvSpPr>
            <p:cNvPr id="495" name="Google Shape;495;p3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5"/>
          <p:cNvSpPr/>
          <p:nvPr/>
        </p:nvSpPr>
        <p:spPr>
          <a:xfrm flipH="1">
            <a:off x="32960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9" name="Google Shape;499;p35"/>
          <p:cNvSpPr txBox="1">
            <a:spLocks noGrp="1"/>
          </p:cNvSpPr>
          <p:nvPr>
            <p:ph type="subTitle" idx="1"/>
          </p:nvPr>
        </p:nvSpPr>
        <p:spPr>
          <a:xfrm>
            <a:off x="713225" y="1952000"/>
            <a:ext cx="3756600" cy="2473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00" name="Google Shape;500;p35"/>
          <p:cNvSpPr txBox="1">
            <a:spLocks noGrp="1"/>
          </p:cNvSpPr>
          <p:nvPr>
            <p:ph type="subTitle" idx="2"/>
          </p:nvPr>
        </p:nvSpPr>
        <p:spPr>
          <a:xfrm>
            <a:off x="4674425" y="1952000"/>
            <a:ext cx="3756600" cy="2473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400"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27">
    <p:spTree>
      <p:nvGrpSpPr>
        <p:cNvPr id="1" name="Shape 501"/>
        <p:cNvGrpSpPr/>
        <p:nvPr/>
      </p:nvGrpSpPr>
      <p:grpSpPr>
        <a:xfrm>
          <a:off x="0" y="0"/>
          <a:ext cx="0" cy="0"/>
          <a:chOff x="0" y="0"/>
          <a:chExt cx="0" cy="0"/>
        </a:xfrm>
      </p:grpSpPr>
      <p:sp>
        <p:nvSpPr>
          <p:cNvPr id="502" name="Google Shape;502;p3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rot="-5031216" flipH="1">
            <a:off x="1434942" y="-1473727"/>
            <a:ext cx="7384699" cy="9115003"/>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rot="7572997" flipH="1">
            <a:off x="7294923" y="-441551"/>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rot="10800000" flipH="1">
            <a:off x="3685829"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rot="7572997" flipH="1">
            <a:off x="7101718" y="40666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rot="10800000">
            <a:off x="-120903" y="452189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6"/>
          <p:cNvGrpSpPr/>
          <p:nvPr/>
        </p:nvGrpSpPr>
        <p:grpSpPr>
          <a:xfrm rot="10800000">
            <a:off x="200635" y="-5"/>
            <a:ext cx="1265051" cy="1265051"/>
            <a:chOff x="3912750" y="637550"/>
            <a:chExt cx="947533" cy="947533"/>
          </a:xfrm>
        </p:grpSpPr>
        <p:sp>
          <p:nvSpPr>
            <p:cNvPr id="509" name="Google Shape;509;p3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6"/>
          <p:cNvSpPr txBox="1">
            <a:spLocks noGrp="1"/>
          </p:cNvSpPr>
          <p:nvPr>
            <p:ph type="title"/>
          </p:nvPr>
        </p:nvSpPr>
        <p:spPr>
          <a:xfrm>
            <a:off x="701975" y="1488325"/>
            <a:ext cx="36027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2" name="Google Shape;512;p36"/>
          <p:cNvSpPr txBox="1">
            <a:spLocks noGrp="1"/>
          </p:cNvSpPr>
          <p:nvPr>
            <p:ph type="body" idx="1"/>
          </p:nvPr>
        </p:nvSpPr>
        <p:spPr>
          <a:xfrm>
            <a:off x="701975" y="2077825"/>
            <a:ext cx="3602700" cy="178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6">
  <p:cSld name="CUSTOM_28">
    <p:spTree>
      <p:nvGrpSpPr>
        <p:cNvPr id="1" name="Shape 513"/>
        <p:cNvGrpSpPr/>
        <p:nvPr/>
      </p:nvGrpSpPr>
      <p:grpSpPr>
        <a:xfrm>
          <a:off x="0" y="0"/>
          <a:ext cx="0" cy="0"/>
          <a:chOff x="0" y="0"/>
          <a:chExt cx="0" cy="0"/>
        </a:xfrm>
      </p:grpSpPr>
      <p:sp>
        <p:nvSpPr>
          <p:cNvPr id="514" name="Google Shape;514;p3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rot="10800000" flipH="1">
            <a:off x="3483759" y="-4629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rot="10800000" flipH="1">
            <a:off x="8567920" y="-28585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rot="10800000" flipH="1">
            <a:off x="8961406" y="504366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10800000" flipH="1">
            <a:off x="995244" y="37932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rot="10800000" flipH="1">
            <a:off x="-316855" y="4104757"/>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7"/>
          <p:cNvGrpSpPr/>
          <p:nvPr/>
        </p:nvGrpSpPr>
        <p:grpSpPr>
          <a:xfrm rot="10800000" flipH="1">
            <a:off x="2161184" y="5043652"/>
            <a:ext cx="947533" cy="947533"/>
            <a:chOff x="3912750" y="637550"/>
            <a:chExt cx="947533" cy="947533"/>
          </a:xfrm>
        </p:grpSpPr>
        <p:sp>
          <p:nvSpPr>
            <p:cNvPr id="521" name="Google Shape;521;p3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7"/>
          <p:cNvSpPr/>
          <p:nvPr/>
        </p:nvSpPr>
        <p:spPr>
          <a:xfrm rot="10800000" flipH="1">
            <a:off x="5685434" y="78732"/>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5" name="Google Shape;525;p37"/>
          <p:cNvSpPr txBox="1">
            <a:spLocks noGrp="1"/>
          </p:cNvSpPr>
          <p:nvPr>
            <p:ph type="subTitle" idx="1"/>
          </p:nvPr>
        </p:nvSpPr>
        <p:spPr>
          <a:xfrm>
            <a:off x="713225" y="1952000"/>
            <a:ext cx="3756600" cy="2473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26" name="Google Shape;526;p37"/>
          <p:cNvSpPr txBox="1">
            <a:spLocks noGrp="1"/>
          </p:cNvSpPr>
          <p:nvPr>
            <p:ph type="subTitle" idx="2"/>
          </p:nvPr>
        </p:nvSpPr>
        <p:spPr>
          <a:xfrm>
            <a:off x="4674425" y="1952000"/>
            <a:ext cx="3678600" cy="2473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400"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7">
  <p:cSld name="CUSTOM_32">
    <p:spTree>
      <p:nvGrpSpPr>
        <p:cNvPr id="1" name="Shape 527"/>
        <p:cNvGrpSpPr/>
        <p:nvPr/>
      </p:nvGrpSpPr>
      <p:grpSpPr>
        <a:xfrm>
          <a:off x="0" y="0"/>
          <a:ext cx="0" cy="0"/>
          <a:chOff x="0" y="0"/>
          <a:chExt cx="0" cy="0"/>
        </a:xfrm>
      </p:grpSpPr>
      <p:sp>
        <p:nvSpPr>
          <p:cNvPr id="528" name="Google Shape;528;p3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rot="-5685180">
            <a:off x="4244480" y="-219388"/>
            <a:ext cx="7570857" cy="4973335"/>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rot="6011238" flipH="1">
            <a:off x="-1893621" y="-277463"/>
            <a:ext cx="7437813" cy="5089473"/>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txBox="1">
            <a:spLocks noGrp="1"/>
          </p:cNvSpPr>
          <p:nvPr>
            <p:ph type="title"/>
          </p:nvPr>
        </p:nvSpPr>
        <p:spPr>
          <a:xfrm>
            <a:off x="735990" y="1504788"/>
            <a:ext cx="3602700" cy="58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2" name="Google Shape;532;p38"/>
          <p:cNvSpPr txBox="1">
            <a:spLocks noGrp="1"/>
          </p:cNvSpPr>
          <p:nvPr>
            <p:ph type="body" idx="1"/>
          </p:nvPr>
        </p:nvSpPr>
        <p:spPr>
          <a:xfrm>
            <a:off x="735990" y="2094298"/>
            <a:ext cx="3602700" cy="1544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4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33" name="Google Shape;533;p38"/>
          <p:cNvSpPr/>
          <p:nvPr/>
        </p:nvSpPr>
        <p:spPr>
          <a:xfrm rot="10800000" flipH="1">
            <a:off x="4987641" y="44738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rot="7572997" flipH="1">
            <a:off x="389793" y="42346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rot="10800000">
            <a:off x="3302272" y="-3321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38"/>
          <p:cNvGrpSpPr/>
          <p:nvPr/>
        </p:nvGrpSpPr>
        <p:grpSpPr>
          <a:xfrm rot="10800000">
            <a:off x="6132335" y="-772905"/>
            <a:ext cx="1265051" cy="1265051"/>
            <a:chOff x="3912750" y="637550"/>
            <a:chExt cx="947533" cy="947533"/>
          </a:xfrm>
        </p:grpSpPr>
        <p:sp>
          <p:nvSpPr>
            <p:cNvPr id="537" name="Google Shape;537;p3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8"/>
          <p:cNvSpPr/>
          <p:nvPr/>
        </p:nvSpPr>
        <p:spPr>
          <a:xfrm rot="1728187" flipH="1">
            <a:off x="7622106" y="3663546"/>
            <a:ext cx="1255252" cy="1255218"/>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rot="-1498638" flipH="1">
            <a:off x="7854436" y="3387095"/>
            <a:ext cx="451683" cy="451722"/>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541"/>
        <p:cNvGrpSpPr/>
        <p:nvPr/>
      </p:nvGrpSpPr>
      <p:grpSpPr>
        <a:xfrm>
          <a:off x="0" y="0"/>
          <a:ext cx="0" cy="0"/>
          <a:chOff x="0" y="0"/>
          <a:chExt cx="0" cy="0"/>
        </a:xfrm>
      </p:grpSpPr>
      <p:sp>
        <p:nvSpPr>
          <p:cNvPr id="542" name="Google Shape;542;p3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2325300" y="713225"/>
            <a:ext cx="4493400" cy="61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39"/>
          <p:cNvSpPr txBox="1"/>
          <p:nvPr/>
        </p:nvSpPr>
        <p:spPr>
          <a:xfrm>
            <a:off x="2489550" y="3372600"/>
            <a:ext cx="4164900" cy="8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Quicksand"/>
                <a:ea typeface="Quicksand"/>
                <a:cs typeface="Quicksand"/>
                <a:sym typeface="Quicksand"/>
              </a:rPr>
              <a:t>CREDITS: This presentation template was created by </a:t>
            </a:r>
            <a:r>
              <a:rPr lang="en" b="1">
                <a:solidFill>
                  <a:schemeClr val="lt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a:solidFill>
                  <a:schemeClr val="lt1"/>
                </a:solidFill>
                <a:latin typeface="Quicksand"/>
                <a:ea typeface="Quicksand"/>
                <a:cs typeface="Quicksand"/>
                <a:sym typeface="Quicksand"/>
              </a:rPr>
              <a:t>, including icons by </a:t>
            </a:r>
            <a:r>
              <a:rPr lang="en" b="1">
                <a:solidFill>
                  <a:schemeClr val="lt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a:solidFill>
                  <a:schemeClr val="lt1"/>
                </a:solidFill>
                <a:latin typeface="Quicksand"/>
                <a:ea typeface="Quicksand"/>
                <a:cs typeface="Quicksand"/>
                <a:sym typeface="Quicksand"/>
              </a:rPr>
              <a:t>, infographics &amp; images by </a:t>
            </a:r>
            <a:r>
              <a:rPr lang="en" b="1">
                <a:solidFill>
                  <a:schemeClr val="lt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b="1">
              <a:solidFill>
                <a:schemeClr val="lt1"/>
              </a:solidFill>
              <a:latin typeface="Quicksand"/>
              <a:ea typeface="Quicksand"/>
              <a:cs typeface="Quicksand"/>
              <a:sym typeface="Quicksand"/>
            </a:endParaRPr>
          </a:p>
        </p:txBody>
      </p:sp>
      <p:sp>
        <p:nvSpPr>
          <p:cNvPr id="545" name="Google Shape;545;p39"/>
          <p:cNvSpPr txBox="1">
            <a:spLocks noGrp="1"/>
          </p:cNvSpPr>
          <p:nvPr>
            <p:ph type="subTitle" idx="1"/>
          </p:nvPr>
        </p:nvSpPr>
        <p:spPr>
          <a:xfrm>
            <a:off x="2521500" y="1329325"/>
            <a:ext cx="4101000" cy="138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46" name="Google Shape;546;p39"/>
          <p:cNvSpPr/>
          <p:nvPr/>
        </p:nvSpPr>
        <p:spPr>
          <a:xfrm rot="3075939" flipH="1">
            <a:off x="-1203843"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rot="10800000" flipH="1">
            <a:off x="3860216" y="485966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rot="7572997" flipH="1">
            <a:off x="1219318"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rot="10800000">
            <a:off x="1295997" y="-50972"/>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9"/>
          <p:cNvGrpSpPr/>
          <p:nvPr/>
        </p:nvGrpSpPr>
        <p:grpSpPr>
          <a:xfrm rot="10800000">
            <a:off x="7397385" y="-271330"/>
            <a:ext cx="1265051" cy="1265051"/>
            <a:chOff x="3912750" y="637550"/>
            <a:chExt cx="947533" cy="947533"/>
          </a:xfrm>
        </p:grpSpPr>
        <p:sp>
          <p:nvSpPr>
            <p:cNvPr id="551" name="Google Shape;551;p3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9"/>
          <p:cNvSpPr/>
          <p:nvPr/>
        </p:nvSpPr>
        <p:spPr>
          <a:xfrm rot="-9103592">
            <a:off x="4195664" y="-12227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rot="-1205794" flipH="1">
            <a:off x="7671921" y="302928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rot="-4432563" flipH="1">
            <a:off x="7451238" y="311289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rot="10800000">
            <a:off x="-282128" y="173871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557"/>
        <p:cNvGrpSpPr/>
        <p:nvPr/>
      </p:nvGrpSpPr>
      <p:grpSpPr>
        <a:xfrm>
          <a:off x="0" y="0"/>
          <a:ext cx="0" cy="0"/>
          <a:chOff x="0" y="0"/>
          <a:chExt cx="0" cy="0"/>
        </a:xfrm>
      </p:grpSpPr>
      <p:sp>
        <p:nvSpPr>
          <p:cNvPr id="558" name="Google Shape;558;p40"/>
          <p:cNvSpPr/>
          <p:nvPr/>
        </p:nvSpPr>
        <p:spPr>
          <a:xfrm flipH="1">
            <a:off x="-184147"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rot="-7575992">
            <a:off x="3311472" y="-1827843"/>
            <a:ext cx="9206100" cy="62996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2061964" y="1029175"/>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5" y="17196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614252" y="-6599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7051289" y="49054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973495" y="-6600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370614" y="44771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40"/>
          <p:cNvGrpSpPr/>
          <p:nvPr/>
        </p:nvGrpSpPr>
        <p:grpSpPr>
          <a:xfrm flipH="1">
            <a:off x="5585945" y="-561800"/>
            <a:ext cx="947533" cy="947533"/>
            <a:chOff x="3912750" y="637550"/>
            <a:chExt cx="947533" cy="947533"/>
          </a:xfrm>
        </p:grpSpPr>
        <p:sp>
          <p:nvSpPr>
            <p:cNvPr id="567" name="Google Shape;567;p4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0"/>
          <p:cNvSpPr/>
          <p:nvPr/>
        </p:nvSpPr>
        <p:spPr>
          <a:xfrm flipH="1">
            <a:off x="33488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10800000">
            <a:off x="1812164" y="-192224"/>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subTitle" idx="1"/>
          </p:nvPr>
        </p:nvSpPr>
        <p:spPr>
          <a:xfrm>
            <a:off x="1023850" y="2849850"/>
            <a:ext cx="1757700" cy="27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2200" b="1">
                <a:latin typeface="Montserrat"/>
                <a:ea typeface="Montserrat"/>
                <a:cs typeface="Montserrat"/>
                <a:sym typeface="Montserrat"/>
              </a:defRPr>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56" name="Google Shape;56;p5"/>
          <p:cNvSpPr txBox="1">
            <a:spLocks noGrp="1"/>
          </p:cNvSpPr>
          <p:nvPr>
            <p:ph type="subTitle" idx="2"/>
          </p:nvPr>
        </p:nvSpPr>
        <p:spPr>
          <a:xfrm>
            <a:off x="3441375" y="2849850"/>
            <a:ext cx="1757700" cy="27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2200" b="1">
                <a:latin typeface="Montserrat"/>
                <a:ea typeface="Montserrat"/>
                <a:cs typeface="Montserrat"/>
                <a:sym typeface="Montserrat"/>
              </a:defRPr>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57" name="Google Shape;57;p5"/>
          <p:cNvSpPr txBox="1">
            <a:spLocks noGrp="1"/>
          </p:cNvSpPr>
          <p:nvPr>
            <p:ph type="subTitle" idx="3"/>
          </p:nvPr>
        </p:nvSpPr>
        <p:spPr>
          <a:xfrm>
            <a:off x="1023850" y="3201100"/>
            <a:ext cx="1757700" cy="9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8" name="Google Shape;58;p5"/>
          <p:cNvSpPr txBox="1">
            <a:spLocks noGrp="1"/>
          </p:cNvSpPr>
          <p:nvPr>
            <p:ph type="subTitle" idx="4"/>
          </p:nvPr>
        </p:nvSpPr>
        <p:spPr>
          <a:xfrm>
            <a:off x="3441375" y="3201100"/>
            <a:ext cx="1757700" cy="9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 name="Google Shape;59;p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5"/>
          <p:cNvSpPr/>
          <p:nvPr/>
        </p:nvSpPr>
        <p:spPr>
          <a:xfrm>
            <a:off x="8148720" y="453290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1023860" y="-29594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8495148" y="206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813290"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94314" y="404979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329100" y="10210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a:off x="4561024" y="4749732"/>
            <a:ext cx="1265051" cy="1265051"/>
            <a:chOff x="3912750" y="637550"/>
            <a:chExt cx="947533" cy="947533"/>
          </a:xfrm>
        </p:grpSpPr>
        <p:sp>
          <p:nvSpPr>
            <p:cNvPr id="67" name="Google Shape;67;p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570"/>
        <p:cNvGrpSpPr/>
        <p:nvPr/>
      </p:nvGrpSpPr>
      <p:grpSpPr>
        <a:xfrm>
          <a:off x="0" y="0"/>
          <a:ext cx="0" cy="0"/>
          <a:chOff x="0" y="0"/>
          <a:chExt cx="0" cy="0"/>
        </a:xfrm>
      </p:grpSpPr>
      <p:sp>
        <p:nvSpPr>
          <p:cNvPr id="571" name="Google Shape;571;p4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3075939">
            <a:off x="4301454"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9103592" flipH="1">
            <a:off x="-736449" y="-16799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rot="10800000">
            <a:off x="2140773" y="46667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rot="-7572997">
            <a:off x="9225983"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rot="10800000" flipH="1">
            <a:off x="7463000" y="-4174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1"/>
          <p:cNvGrpSpPr/>
          <p:nvPr/>
        </p:nvGrpSpPr>
        <p:grpSpPr>
          <a:xfrm rot="10800000" flipH="1">
            <a:off x="324724" y="-271330"/>
            <a:ext cx="1265051" cy="1265051"/>
            <a:chOff x="3912750" y="637550"/>
            <a:chExt cx="947533" cy="947533"/>
          </a:xfrm>
        </p:grpSpPr>
        <p:sp>
          <p:nvSpPr>
            <p:cNvPr id="578" name="Google Shape;578;p4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1"/>
          <p:cNvSpPr/>
          <p:nvPr/>
        </p:nvSpPr>
        <p:spPr>
          <a:xfrm rot="1205794">
            <a:off x="7274479" y="368423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4432563">
            <a:off x="8298731" y="376784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rot="10800000" flipH="1">
            <a:off x="-344463" y="446196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rot="-5400000">
            <a:off x="3043631" y="-1248536"/>
            <a:ext cx="7437684" cy="508958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flipH="1">
            <a:off x="-694314" y="453290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flipH="1">
            <a:off x="7182512" y="-29594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flipH="1">
            <a:off x="-347899" y="206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flipH="1">
            <a:off x="7869669" y="404979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flipH="1">
            <a:off x="8234894" y="10210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6"/>
          <p:cNvGrpSpPr/>
          <p:nvPr/>
        </p:nvGrpSpPr>
        <p:grpSpPr>
          <a:xfrm flipH="1">
            <a:off x="2772852" y="4749732"/>
            <a:ext cx="1265051" cy="1265051"/>
            <a:chOff x="3912750" y="637550"/>
            <a:chExt cx="947533" cy="947533"/>
          </a:xfrm>
        </p:grpSpPr>
        <p:sp>
          <p:nvSpPr>
            <p:cNvPr id="78" name="Google Shape;78;p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6"/>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txBox="1">
            <a:spLocks noGrp="1"/>
          </p:cNvSpPr>
          <p:nvPr>
            <p:ph type="body" idx="1"/>
          </p:nvPr>
        </p:nvSpPr>
        <p:spPr>
          <a:xfrm>
            <a:off x="1001375" y="2356500"/>
            <a:ext cx="2848200" cy="11862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4" name="Google Shape;84;p7"/>
          <p:cNvSpPr/>
          <p:nvPr/>
        </p:nvSpPr>
        <p:spPr>
          <a:xfrm>
            <a:off x="4581969" y="41014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7530285" y="42871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82991"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7115" y="-5283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4450684" y="45820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35444" y="-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04159" y="4805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4807675" y="788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a:off x="-296676" y="4041820"/>
            <a:ext cx="1265051" cy="1265051"/>
            <a:chOff x="3912750" y="637550"/>
            <a:chExt cx="947533" cy="947533"/>
          </a:xfrm>
        </p:grpSpPr>
        <p:sp>
          <p:nvSpPr>
            <p:cNvPr id="93" name="Google Shape;93;p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a:off x="2131335" y="1501350"/>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968375" y="1600800"/>
            <a:ext cx="2914200" cy="755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200"/>
              <a:buNone/>
              <a:defRPr sz="5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7"/>
        <p:cNvGrpSpPr/>
        <p:nvPr/>
      </p:nvGrpSpPr>
      <p:grpSpPr>
        <a:xfrm>
          <a:off x="0" y="0"/>
          <a:ext cx="0" cy="0"/>
          <a:chOff x="0" y="0"/>
          <a:chExt cx="0" cy="0"/>
        </a:xfrm>
      </p:grpSpPr>
      <p:sp>
        <p:nvSpPr>
          <p:cNvPr id="98" name="Google Shape;98;p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574436" y="2914426"/>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10800000">
            <a:off x="3571510" y="-12555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flipH="1">
            <a:off x="520161" y="439060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flipH="1">
            <a:off x="520143" y="2205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flipH="1">
            <a:off x="7714380" y="39935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flipH="1">
            <a:off x="8010311" y="63754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flipH="1">
            <a:off x="713230" y="192904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8"/>
          <p:cNvGrpSpPr/>
          <p:nvPr/>
        </p:nvGrpSpPr>
        <p:grpSpPr>
          <a:xfrm flipH="1">
            <a:off x="4671986" y="-275225"/>
            <a:ext cx="947533" cy="947533"/>
            <a:chOff x="3912750" y="637550"/>
            <a:chExt cx="947533" cy="947533"/>
          </a:xfrm>
        </p:grpSpPr>
        <p:sp>
          <p:nvSpPr>
            <p:cNvPr id="107" name="Google Shape;107;p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8"/>
          <p:cNvSpPr/>
          <p:nvPr/>
        </p:nvSpPr>
        <p:spPr>
          <a:xfrm flipH="1">
            <a:off x="4799187"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txBox="1">
            <a:spLocks noGrp="1"/>
          </p:cNvSpPr>
          <p:nvPr>
            <p:ph type="title"/>
          </p:nvPr>
        </p:nvSpPr>
        <p:spPr>
          <a:xfrm>
            <a:off x="1496250" y="1152150"/>
            <a:ext cx="61515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35549" y="-231484"/>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a:spLocks noGrp="1"/>
          </p:cNvSpPr>
          <p:nvPr>
            <p:ph type="body" idx="1"/>
          </p:nvPr>
        </p:nvSpPr>
        <p:spPr>
          <a:xfrm>
            <a:off x="4921525" y="1698825"/>
            <a:ext cx="3371400" cy="24858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5" name="Google Shape;115;p9"/>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9"/>
          <p:cNvSpPr/>
          <p:nvPr/>
        </p:nvSpPr>
        <p:spPr>
          <a:xfrm rot="10800000" flipH="1">
            <a:off x="7589970" y="-7306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10800000" flipH="1">
            <a:off x="8607386" y="15731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10800000" flipH="1">
            <a:off x="8292923" y="469178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rot="10800000" flipH="1">
            <a:off x="4602945" y="43447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rot="10800000" flipH="1">
            <a:off x="-823764" y="-4025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262600" y="24159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9"/>
          <p:cNvGrpSpPr/>
          <p:nvPr/>
        </p:nvGrpSpPr>
        <p:grpSpPr>
          <a:xfrm>
            <a:off x="792449" y="4426795"/>
            <a:ext cx="1265051" cy="1265051"/>
            <a:chOff x="3912750" y="637550"/>
            <a:chExt cx="947533" cy="947533"/>
          </a:xfrm>
        </p:grpSpPr>
        <p:sp>
          <p:nvSpPr>
            <p:cNvPr id="123" name="Google Shape;123;p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body" idx="1"/>
          </p:nvPr>
        </p:nvSpPr>
        <p:spPr>
          <a:xfrm>
            <a:off x="713100" y="3931300"/>
            <a:ext cx="7717800" cy="4101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000">
                <a:solidFill>
                  <a:schemeClr val="lt2"/>
                </a:solidFill>
                <a:latin typeface="Montserrat Black"/>
                <a:ea typeface="Montserrat Black"/>
                <a:cs typeface="Montserrat Black"/>
                <a:sym typeface="Montserrat Black"/>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70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2pPr>
            <a:lvl3pPr lvl="2"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3pPr>
            <a:lvl4pPr lvl="3"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4pPr>
            <a:lvl5pPr lvl="4"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5pPr>
            <a:lvl6pPr lvl="5"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6pPr>
            <a:lvl7pPr lvl="6"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7pPr>
            <a:lvl8pPr lvl="7"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8pPr>
            <a:lvl9pPr lvl="8"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293075"/>
            <a:ext cx="7717500" cy="3315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Quicksand"/>
              <a:buChar char="●"/>
              <a:defRPr sz="1800">
                <a:solidFill>
                  <a:schemeClr val="lt1"/>
                </a:solidFill>
                <a:latin typeface="Quicksand"/>
                <a:ea typeface="Quicksand"/>
                <a:cs typeface="Quicksand"/>
                <a:sym typeface="Quicksand"/>
              </a:defRPr>
            </a:lvl1pPr>
            <a:lvl2pPr marL="914400" lvl="1"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marL="1371600" lvl="2"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marL="1828800" lvl="3"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marL="2286000" lvl="4"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marL="2743200" lvl="5"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marL="3200400" lvl="6"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marL="3657600" lvl="7"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marL="4114800" lvl="8"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7.xml"/><Relationship Id="rId1" Type="http://schemas.openxmlformats.org/officeDocument/2006/relationships/slideLayout" Target="../slideLayouts/slideLayout25.xml"/><Relationship Id="rId4" Type="http://schemas.openxmlformats.org/officeDocument/2006/relationships/image" Target="../media/image51.jp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7.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35.xml"/><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5.xml"/><Relationship Id="rId1" Type="http://schemas.openxmlformats.org/officeDocument/2006/relationships/slideLayout" Target="../slideLayouts/slideLayout19.xml"/><Relationship Id="rId4" Type="http://schemas.openxmlformats.org/officeDocument/2006/relationships/image" Target="../media/image79.jpg"/></Relationships>
</file>

<file path=ppt/slides/_rels/slide7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6"/>
        <p:cNvGrpSpPr/>
        <p:nvPr/>
      </p:nvGrpSpPr>
      <p:grpSpPr>
        <a:xfrm>
          <a:off x="0" y="0"/>
          <a:ext cx="0" cy="0"/>
          <a:chOff x="0" y="0"/>
          <a:chExt cx="0" cy="0"/>
        </a:xfrm>
      </p:grpSpPr>
      <p:sp>
        <p:nvSpPr>
          <p:cNvPr id="587" name="Google Shape;587;p42"/>
          <p:cNvSpPr txBox="1">
            <a:spLocks noGrp="1"/>
          </p:cNvSpPr>
          <p:nvPr>
            <p:ph type="ctrTitle"/>
          </p:nvPr>
        </p:nvSpPr>
        <p:spPr>
          <a:xfrm>
            <a:off x="219325" y="1137100"/>
            <a:ext cx="4797000" cy="20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GALLERY</a:t>
            </a:r>
            <a:endParaRPr/>
          </a:p>
          <a:p>
            <a:pPr marL="0" lvl="0" indent="0" algn="l" rtl="0">
              <a:spcBef>
                <a:spcPts val="0"/>
              </a:spcBef>
              <a:spcAft>
                <a:spcPts val="0"/>
              </a:spcAft>
              <a:buNone/>
            </a:pPr>
            <a:r>
              <a:rPr lang="en"/>
              <a:t>APPLICATION</a:t>
            </a:r>
            <a:endParaRPr/>
          </a:p>
        </p:txBody>
      </p:sp>
      <p:sp>
        <p:nvSpPr>
          <p:cNvPr id="588" name="Google Shape;588;p42"/>
          <p:cNvSpPr txBox="1">
            <a:spLocks noGrp="1"/>
          </p:cNvSpPr>
          <p:nvPr>
            <p:ph type="subTitle" idx="1"/>
          </p:nvPr>
        </p:nvSpPr>
        <p:spPr>
          <a:xfrm>
            <a:off x="758725" y="3283200"/>
            <a:ext cx="3718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NHÓM 03</a:t>
            </a:r>
            <a:endParaRPr b="1"/>
          </a:p>
        </p:txBody>
      </p:sp>
      <p:grpSp>
        <p:nvGrpSpPr>
          <p:cNvPr id="589" name="Google Shape;589;p42"/>
          <p:cNvGrpSpPr/>
          <p:nvPr/>
        </p:nvGrpSpPr>
        <p:grpSpPr>
          <a:xfrm>
            <a:off x="5054570" y="603770"/>
            <a:ext cx="3769246" cy="3935960"/>
            <a:chOff x="4835245" y="605545"/>
            <a:chExt cx="3769246" cy="3935960"/>
          </a:xfrm>
        </p:grpSpPr>
        <p:sp>
          <p:nvSpPr>
            <p:cNvPr id="590" name="Google Shape;590;p42"/>
            <p:cNvSpPr/>
            <p:nvPr/>
          </p:nvSpPr>
          <p:spPr>
            <a:xfrm>
              <a:off x="6326148" y="750982"/>
              <a:ext cx="1632800" cy="3421657"/>
            </a:xfrm>
            <a:custGeom>
              <a:avLst/>
              <a:gdLst/>
              <a:ahLst/>
              <a:cxnLst/>
              <a:rect l="l" t="t" r="r" b="b"/>
              <a:pathLst>
                <a:path w="41977" h="87966" extrusionOk="0">
                  <a:moveTo>
                    <a:pt x="37144" y="87965"/>
                  </a:moveTo>
                  <a:lnTo>
                    <a:pt x="4833" y="87965"/>
                  </a:lnTo>
                  <a:cubicBezTo>
                    <a:pt x="2159" y="87965"/>
                    <a:pt x="0" y="85807"/>
                    <a:pt x="0" y="83132"/>
                  </a:cubicBezTo>
                  <a:lnTo>
                    <a:pt x="0" y="4833"/>
                  </a:lnTo>
                  <a:cubicBezTo>
                    <a:pt x="0" y="2158"/>
                    <a:pt x="2159" y="0"/>
                    <a:pt x="4833" y="0"/>
                  </a:cubicBezTo>
                  <a:lnTo>
                    <a:pt x="37144" y="0"/>
                  </a:lnTo>
                  <a:cubicBezTo>
                    <a:pt x="39819" y="0"/>
                    <a:pt x="41977" y="2158"/>
                    <a:pt x="41977" y="4833"/>
                  </a:cubicBezTo>
                  <a:lnTo>
                    <a:pt x="41977" y="83132"/>
                  </a:lnTo>
                  <a:cubicBezTo>
                    <a:pt x="41977" y="85807"/>
                    <a:pt x="39819" y="87965"/>
                    <a:pt x="37144" y="87965"/>
                  </a:cubicBezTo>
                  <a:close/>
                </a:path>
              </a:pathLst>
            </a:custGeom>
            <a:gradFill>
              <a:gsLst>
                <a:gs pos="0">
                  <a:schemeClr val="accent1"/>
                </a:gs>
                <a:gs pos="100000">
                  <a:schemeClr val="accent2"/>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6326148" y="974448"/>
              <a:ext cx="1632800" cy="39"/>
            </a:xfrm>
            <a:custGeom>
              <a:avLst/>
              <a:gdLst/>
              <a:ahLst/>
              <a:cxnLst/>
              <a:rect l="l" t="t" r="r" b="b"/>
              <a:pathLst>
                <a:path w="41977" h="1" fill="none" extrusionOk="0">
                  <a:moveTo>
                    <a:pt x="0" y="0"/>
                  </a:moveTo>
                  <a:lnTo>
                    <a:pt x="4197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6475125" y="833717"/>
              <a:ext cx="55585" cy="55623"/>
            </a:xfrm>
            <a:custGeom>
              <a:avLst/>
              <a:gdLst/>
              <a:ahLst/>
              <a:cxnLst/>
              <a:rect l="l" t="t" r="r" b="b"/>
              <a:pathLst>
                <a:path w="1429" h="1430" fill="none" extrusionOk="0">
                  <a:moveTo>
                    <a:pt x="1429" y="700"/>
                  </a:moveTo>
                  <a:cubicBezTo>
                    <a:pt x="1429" y="305"/>
                    <a:pt x="1095" y="1"/>
                    <a:pt x="699" y="1"/>
                  </a:cubicBezTo>
                  <a:cubicBezTo>
                    <a:pt x="304" y="1"/>
                    <a:pt x="0" y="305"/>
                    <a:pt x="0" y="700"/>
                  </a:cubicBezTo>
                  <a:cubicBezTo>
                    <a:pt x="0" y="1095"/>
                    <a:pt x="304" y="1430"/>
                    <a:pt x="699" y="1430"/>
                  </a:cubicBezTo>
                  <a:cubicBezTo>
                    <a:pt x="109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6582716" y="833717"/>
              <a:ext cx="56790" cy="55623"/>
            </a:xfrm>
            <a:custGeom>
              <a:avLst/>
              <a:gdLst/>
              <a:ahLst/>
              <a:cxnLst/>
              <a:rect l="l" t="t" r="r" b="b"/>
              <a:pathLst>
                <a:path w="1460" h="1430" fill="none" extrusionOk="0">
                  <a:moveTo>
                    <a:pt x="1459" y="700"/>
                  </a:moveTo>
                  <a:cubicBezTo>
                    <a:pt x="1459" y="305"/>
                    <a:pt x="1125" y="1"/>
                    <a:pt x="730" y="1"/>
                  </a:cubicBezTo>
                  <a:cubicBezTo>
                    <a:pt x="335" y="1"/>
                    <a:pt x="0" y="305"/>
                    <a:pt x="0" y="700"/>
                  </a:cubicBezTo>
                  <a:cubicBezTo>
                    <a:pt x="0" y="1095"/>
                    <a:pt x="335" y="1430"/>
                    <a:pt x="730" y="1430"/>
                  </a:cubicBezTo>
                  <a:cubicBezTo>
                    <a:pt x="1125" y="1430"/>
                    <a:pt x="1459" y="1095"/>
                    <a:pt x="145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6691473" y="833717"/>
              <a:ext cx="55623" cy="55623"/>
            </a:xfrm>
            <a:custGeom>
              <a:avLst/>
              <a:gdLst/>
              <a:ahLst/>
              <a:cxnLst/>
              <a:rect l="l" t="t" r="r" b="b"/>
              <a:pathLst>
                <a:path w="1430" h="1430" fill="none" extrusionOk="0">
                  <a:moveTo>
                    <a:pt x="1429" y="700"/>
                  </a:moveTo>
                  <a:cubicBezTo>
                    <a:pt x="1429" y="305"/>
                    <a:pt x="1125" y="1"/>
                    <a:pt x="730" y="1"/>
                  </a:cubicBezTo>
                  <a:cubicBezTo>
                    <a:pt x="335" y="1"/>
                    <a:pt x="1" y="305"/>
                    <a:pt x="1" y="700"/>
                  </a:cubicBezTo>
                  <a:cubicBezTo>
                    <a:pt x="1" y="1095"/>
                    <a:pt x="335" y="1430"/>
                    <a:pt x="730" y="1430"/>
                  </a:cubicBezTo>
                  <a:cubicBezTo>
                    <a:pt x="112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6416001" y="1588057"/>
              <a:ext cx="1453094" cy="383101"/>
            </a:xfrm>
            <a:custGeom>
              <a:avLst/>
              <a:gdLst/>
              <a:ahLst/>
              <a:cxnLst/>
              <a:rect l="l" t="t" r="r" b="b"/>
              <a:pathLst>
                <a:path w="37357" h="9849" fill="none" extrusionOk="0">
                  <a:moveTo>
                    <a:pt x="35624" y="9848"/>
                  </a:moveTo>
                  <a:lnTo>
                    <a:pt x="1733" y="9848"/>
                  </a:lnTo>
                  <a:cubicBezTo>
                    <a:pt x="760" y="9848"/>
                    <a:pt x="0" y="9089"/>
                    <a:pt x="0" y="8116"/>
                  </a:cubicBezTo>
                  <a:lnTo>
                    <a:pt x="0" y="1763"/>
                  </a:lnTo>
                  <a:cubicBezTo>
                    <a:pt x="0" y="791"/>
                    <a:pt x="760" y="0"/>
                    <a:pt x="1733" y="0"/>
                  </a:cubicBezTo>
                  <a:lnTo>
                    <a:pt x="35624" y="0"/>
                  </a:lnTo>
                  <a:cubicBezTo>
                    <a:pt x="36597" y="0"/>
                    <a:pt x="37357" y="791"/>
                    <a:pt x="37357" y="1763"/>
                  </a:cubicBezTo>
                  <a:lnTo>
                    <a:pt x="37357" y="8116"/>
                  </a:lnTo>
                  <a:cubicBezTo>
                    <a:pt x="37357" y="9089"/>
                    <a:pt x="36597" y="9848"/>
                    <a:pt x="35624" y="984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6825086" y="1703932"/>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6825086" y="1781961"/>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6825086" y="1861156"/>
              <a:ext cx="806384" cy="39"/>
            </a:xfrm>
            <a:custGeom>
              <a:avLst/>
              <a:gdLst/>
              <a:ahLst/>
              <a:cxnLst/>
              <a:rect l="l" t="t" r="r" b="b"/>
              <a:pathLst>
                <a:path w="20731" h="1" fill="none" extrusionOk="0">
                  <a:moveTo>
                    <a:pt x="0" y="1"/>
                  </a:moveTo>
                  <a:lnTo>
                    <a:pt x="2073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6503481" y="1657800"/>
              <a:ext cx="245988" cy="244782"/>
            </a:xfrm>
            <a:custGeom>
              <a:avLst/>
              <a:gdLst/>
              <a:ahLst/>
              <a:cxnLst/>
              <a:rect l="l" t="t" r="r" b="b"/>
              <a:pathLst>
                <a:path w="6324" h="6293" fill="none" extrusionOk="0">
                  <a:moveTo>
                    <a:pt x="6323" y="3131"/>
                  </a:moveTo>
                  <a:cubicBezTo>
                    <a:pt x="6323" y="4894"/>
                    <a:pt x="4894" y="6293"/>
                    <a:pt x="3162" y="6293"/>
                  </a:cubicBezTo>
                  <a:cubicBezTo>
                    <a:pt x="1429" y="6293"/>
                    <a:pt x="1" y="4894"/>
                    <a:pt x="1" y="3131"/>
                  </a:cubicBezTo>
                  <a:cubicBezTo>
                    <a:pt x="1" y="1399"/>
                    <a:pt x="1429" y="1"/>
                    <a:pt x="3162" y="1"/>
                  </a:cubicBezTo>
                  <a:cubicBezTo>
                    <a:pt x="4894" y="1"/>
                    <a:pt x="6323" y="1399"/>
                    <a:pt x="6323" y="313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6568518" y="1711012"/>
              <a:ext cx="115915" cy="120621"/>
            </a:xfrm>
            <a:custGeom>
              <a:avLst/>
              <a:gdLst/>
              <a:ahLst/>
              <a:cxnLst/>
              <a:rect l="l" t="t" r="r" b="b"/>
              <a:pathLst>
                <a:path w="2980" h="3101" fill="none" extrusionOk="0">
                  <a:moveTo>
                    <a:pt x="2979" y="3101"/>
                  </a:moveTo>
                  <a:cubicBezTo>
                    <a:pt x="2979" y="2402"/>
                    <a:pt x="2523" y="1703"/>
                    <a:pt x="1915" y="1459"/>
                  </a:cubicBezTo>
                  <a:cubicBezTo>
                    <a:pt x="2128" y="1338"/>
                    <a:pt x="2280" y="1064"/>
                    <a:pt x="2280" y="791"/>
                  </a:cubicBezTo>
                  <a:cubicBezTo>
                    <a:pt x="2280" y="365"/>
                    <a:pt x="1946" y="0"/>
                    <a:pt x="1490" y="0"/>
                  </a:cubicBezTo>
                  <a:cubicBezTo>
                    <a:pt x="1034" y="0"/>
                    <a:pt x="700" y="365"/>
                    <a:pt x="700" y="791"/>
                  </a:cubicBezTo>
                  <a:cubicBezTo>
                    <a:pt x="700" y="1064"/>
                    <a:pt x="852" y="1338"/>
                    <a:pt x="1064" y="1459"/>
                  </a:cubicBezTo>
                  <a:cubicBezTo>
                    <a:pt x="456" y="1703"/>
                    <a:pt x="1" y="240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6416001" y="2052687"/>
              <a:ext cx="1453094" cy="383101"/>
            </a:xfrm>
            <a:custGeom>
              <a:avLst/>
              <a:gdLst/>
              <a:ahLst/>
              <a:cxnLst/>
              <a:rect l="l" t="t" r="r" b="b"/>
              <a:pathLst>
                <a:path w="37357" h="9849" fill="none" extrusionOk="0">
                  <a:moveTo>
                    <a:pt x="35624" y="9849"/>
                  </a:moveTo>
                  <a:lnTo>
                    <a:pt x="1733" y="9849"/>
                  </a:lnTo>
                  <a:cubicBezTo>
                    <a:pt x="760" y="9849"/>
                    <a:pt x="0" y="9059"/>
                    <a:pt x="0" y="8116"/>
                  </a:cubicBezTo>
                  <a:lnTo>
                    <a:pt x="0" y="1733"/>
                  </a:lnTo>
                  <a:cubicBezTo>
                    <a:pt x="0" y="791"/>
                    <a:pt x="760" y="1"/>
                    <a:pt x="1733" y="1"/>
                  </a:cubicBezTo>
                  <a:lnTo>
                    <a:pt x="35624" y="1"/>
                  </a:lnTo>
                  <a:cubicBezTo>
                    <a:pt x="36597" y="1"/>
                    <a:pt x="37357" y="791"/>
                    <a:pt x="37357" y="1733"/>
                  </a:cubicBezTo>
                  <a:lnTo>
                    <a:pt x="37357" y="8116"/>
                  </a:lnTo>
                  <a:cubicBezTo>
                    <a:pt x="37357" y="9059"/>
                    <a:pt x="36597" y="9849"/>
                    <a:pt x="35624" y="984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6825086" y="2167396"/>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6825086" y="2246591"/>
              <a:ext cx="942331" cy="39"/>
            </a:xfrm>
            <a:custGeom>
              <a:avLst/>
              <a:gdLst/>
              <a:ahLst/>
              <a:cxnLst/>
              <a:rect l="l" t="t" r="r" b="b"/>
              <a:pathLst>
                <a:path w="24226" h="1" fill="none" extrusionOk="0">
                  <a:moveTo>
                    <a:pt x="0" y="1"/>
                  </a:moveTo>
                  <a:lnTo>
                    <a:pt x="24226"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6825086" y="2325825"/>
              <a:ext cx="431568" cy="39"/>
            </a:xfrm>
            <a:custGeom>
              <a:avLst/>
              <a:gdLst/>
              <a:ahLst/>
              <a:cxnLst/>
              <a:rect l="l" t="t" r="r" b="b"/>
              <a:pathLst>
                <a:path w="11095" h="1" fill="none" extrusionOk="0">
                  <a:moveTo>
                    <a:pt x="0" y="0"/>
                  </a:moveTo>
                  <a:lnTo>
                    <a:pt x="1109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6486950" y="2104732"/>
              <a:ext cx="279051" cy="279051"/>
            </a:xfrm>
            <a:custGeom>
              <a:avLst/>
              <a:gdLst/>
              <a:ahLst/>
              <a:cxnLst/>
              <a:rect l="l" t="t" r="r" b="b"/>
              <a:pathLst>
                <a:path w="7174" h="7174" fill="none" extrusionOk="0">
                  <a:moveTo>
                    <a:pt x="4894" y="699"/>
                  </a:moveTo>
                  <a:cubicBezTo>
                    <a:pt x="6475" y="1429"/>
                    <a:pt x="7174" y="3283"/>
                    <a:pt x="6475" y="4863"/>
                  </a:cubicBezTo>
                  <a:cubicBezTo>
                    <a:pt x="5745" y="6474"/>
                    <a:pt x="3891" y="7174"/>
                    <a:pt x="2310" y="6474"/>
                  </a:cubicBezTo>
                  <a:cubicBezTo>
                    <a:pt x="699" y="5745"/>
                    <a:pt x="0" y="3891"/>
                    <a:pt x="699" y="2310"/>
                  </a:cubicBezTo>
                  <a:cubicBezTo>
                    <a:pt x="1429" y="699"/>
                    <a:pt x="3283" y="0"/>
                    <a:pt x="4894" y="6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6568518" y="2174475"/>
              <a:ext cx="115915" cy="120621"/>
            </a:xfrm>
            <a:custGeom>
              <a:avLst/>
              <a:gdLst/>
              <a:ahLst/>
              <a:cxnLst/>
              <a:rect l="l" t="t" r="r" b="b"/>
              <a:pathLst>
                <a:path w="2980" h="3101" fill="none" extrusionOk="0">
                  <a:moveTo>
                    <a:pt x="2979" y="3101"/>
                  </a:moveTo>
                  <a:cubicBezTo>
                    <a:pt x="2979" y="2432"/>
                    <a:pt x="2523" y="1733"/>
                    <a:pt x="1915" y="1490"/>
                  </a:cubicBezTo>
                  <a:cubicBezTo>
                    <a:pt x="2128" y="1338"/>
                    <a:pt x="2280" y="1095"/>
                    <a:pt x="2280" y="821"/>
                  </a:cubicBezTo>
                  <a:cubicBezTo>
                    <a:pt x="2280" y="365"/>
                    <a:pt x="1946" y="1"/>
                    <a:pt x="1490" y="1"/>
                  </a:cubicBezTo>
                  <a:cubicBezTo>
                    <a:pt x="1034" y="1"/>
                    <a:pt x="700" y="365"/>
                    <a:pt x="700" y="821"/>
                  </a:cubicBezTo>
                  <a:cubicBezTo>
                    <a:pt x="700" y="1095"/>
                    <a:pt x="852" y="1338"/>
                    <a:pt x="1064" y="1490"/>
                  </a:cubicBezTo>
                  <a:cubicBezTo>
                    <a:pt x="456" y="1733"/>
                    <a:pt x="1" y="243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7436321" y="1067841"/>
              <a:ext cx="432774" cy="433941"/>
            </a:xfrm>
            <a:custGeom>
              <a:avLst/>
              <a:gdLst/>
              <a:ahLst/>
              <a:cxnLst/>
              <a:rect l="l" t="t" r="r" b="b"/>
              <a:pathLst>
                <a:path w="11126" h="11156" fill="none" extrusionOk="0">
                  <a:moveTo>
                    <a:pt x="9150" y="11155"/>
                  </a:moveTo>
                  <a:lnTo>
                    <a:pt x="1946" y="11155"/>
                  </a:lnTo>
                  <a:cubicBezTo>
                    <a:pt x="882" y="11155"/>
                    <a:pt x="1" y="10274"/>
                    <a:pt x="1" y="9180"/>
                  </a:cubicBezTo>
                  <a:lnTo>
                    <a:pt x="1" y="1976"/>
                  </a:lnTo>
                  <a:cubicBezTo>
                    <a:pt x="1" y="882"/>
                    <a:pt x="882" y="0"/>
                    <a:pt x="1946" y="0"/>
                  </a:cubicBezTo>
                  <a:lnTo>
                    <a:pt x="9150" y="0"/>
                  </a:lnTo>
                  <a:cubicBezTo>
                    <a:pt x="10244" y="0"/>
                    <a:pt x="11126" y="882"/>
                    <a:pt x="11126" y="1976"/>
                  </a:cubicBezTo>
                  <a:lnTo>
                    <a:pt x="11126" y="9180"/>
                  </a:lnTo>
                  <a:cubicBezTo>
                    <a:pt x="11126"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7530920" y="1163607"/>
              <a:ext cx="243615" cy="242409"/>
            </a:xfrm>
            <a:custGeom>
              <a:avLst/>
              <a:gdLst/>
              <a:ahLst/>
              <a:cxnLst/>
              <a:rect l="l" t="t" r="r" b="b"/>
              <a:pathLst>
                <a:path w="6263" h="6232" fill="none" extrusionOk="0">
                  <a:moveTo>
                    <a:pt x="6019" y="2888"/>
                  </a:moveTo>
                  <a:lnTo>
                    <a:pt x="6262" y="2706"/>
                  </a:lnTo>
                  <a:lnTo>
                    <a:pt x="6141" y="2250"/>
                  </a:lnTo>
                  <a:lnTo>
                    <a:pt x="5867" y="2158"/>
                  </a:lnTo>
                  <a:cubicBezTo>
                    <a:pt x="5776" y="1885"/>
                    <a:pt x="5654" y="1672"/>
                    <a:pt x="5533" y="1459"/>
                  </a:cubicBezTo>
                  <a:lnTo>
                    <a:pt x="5624" y="1216"/>
                  </a:lnTo>
                  <a:lnTo>
                    <a:pt x="5320" y="851"/>
                  </a:lnTo>
                  <a:lnTo>
                    <a:pt x="5016" y="912"/>
                  </a:lnTo>
                  <a:cubicBezTo>
                    <a:pt x="4834" y="730"/>
                    <a:pt x="4621" y="578"/>
                    <a:pt x="4378" y="487"/>
                  </a:cubicBezTo>
                  <a:lnTo>
                    <a:pt x="4347" y="213"/>
                  </a:lnTo>
                  <a:lnTo>
                    <a:pt x="3891" y="61"/>
                  </a:lnTo>
                  <a:lnTo>
                    <a:pt x="3679" y="243"/>
                  </a:lnTo>
                  <a:cubicBezTo>
                    <a:pt x="3405" y="213"/>
                    <a:pt x="3162" y="183"/>
                    <a:pt x="2888" y="213"/>
                  </a:cubicBezTo>
                  <a:lnTo>
                    <a:pt x="2736" y="0"/>
                  </a:lnTo>
                  <a:lnTo>
                    <a:pt x="2250" y="91"/>
                  </a:lnTo>
                  <a:lnTo>
                    <a:pt x="2159" y="365"/>
                  </a:lnTo>
                  <a:cubicBezTo>
                    <a:pt x="1916" y="456"/>
                    <a:pt x="1672" y="578"/>
                    <a:pt x="1460" y="699"/>
                  </a:cubicBezTo>
                  <a:lnTo>
                    <a:pt x="1216" y="608"/>
                  </a:lnTo>
                  <a:lnTo>
                    <a:pt x="852" y="943"/>
                  </a:lnTo>
                  <a:lnTo>
                    <a:pt x="913" y="1216"/>
                  </a:lnTo>
                  <a:cubicBezTo>
                    <a:pt x="761" y="1399"/>
                    <a:pt x="609" y="1642"/>
                    <a:pt x="487" y="1854"/>
                  </a:cubicBezTo>
                  <a:lnTo>
                    <a:pt x="213" y="1885"/>
                  </a:lnTo>
                  <a:lnTo>
                    <a:pt x="61" y="2371"/>
                  </a:lnTo>
                  <a:lnTo>
                    <a:pt x="274" y="2554"/>
                  </a:lnTo>
                  <a:cubicBezTo>
                    <a:pt x="213" y="2827"/>
                    <a:pt x="213" y="3070"/>
                    <a:pt x="213" y="3344"/>
                  </a:cubicBezTo>
                  <a:lnTo>
                    <a:pt x="1" y="3526"/>
                  </a:lnTo>
                  <a:lnTo>
                    <a:pt x="92" y="3982"/>
                  </a:lnTo>
                  <a:lnTo>
                    <a:pt x="365" y="4073"/>
                  </a:lnTo>
                  <a:cubicBezTo>
                    <a:pt x="457" y="4316"/>
                    <a:pt x="578" y="4560"/>
                    <a:pt x="730" y="4772"/>
                  </a:cubicBezTo>
                  <a:lnTo>
                    <a:pt x="639" y="5016"/>
                  </a:lnTo>
                  <a:lnTo>
                    <a:pt x="943" y="5380"/>
                  </a:lnTo>
                  <a:lnTo>
                    <a:pt x="1216" y="5320"/>
                  </a:lnTo>
                  <a:cubicBezTo>
                    <a:pt x="1429" y="5472"/>
                    <a:pt x="1642" y="5623"/>
                    <a:pt x="1885" y="5745"/>
                  </a:cubicBezTo>
                  <a:lnTo>
                    <a:pt x="1916" y="6019"/>
                  </a:lnTo>
                  <a:lnTo>
                    <a:pt x="2372" y="6171"/>
                  </a:lnTo>
                  <a:lnTo>
                    <a:pt x="2584" y="5958"/>
                  </a:lnTo>
                  <a:cubicBezTo>
                    <a:pt x="2827" y="6019"/>
                    <a:pt x="3101" y="6019"/>
                    <a:pt x="3375" y="6019"/>
                  </a:cubicBezTo>
                  <a:lnTo>
                    <a:pt x="3527" y="6231"/>
                  </a:lnTo>
                  <a:lnTo>
                    <a:pt x="4013" y="6140"/>
                  </a:lnTo>
                  <a:lnTo>
                    <a:pt x="4104" y="5867"/>
                  </a:lnTo>
                  <a:cubicBezTo>
                    <a:pt x="4347" y="5775"/>
                    <a:pt x="4560" y="5654"/>
                    <a:pt x="4773" y="5502"/>
                  </a:cubicBezTo>
                  <a:lnTo>
                    <a:pt x="5046" y="5623"/>
                  </a:lnTo>
                  <a:lnTo>
                    <a:pt x="5411" y="5289"/>
                  </a:lnTo>
                  <a:lnTo>
                    <a:pt x="5320" y="5016"/>
                  </a:lnTo>
                  <a:cubicBezTo>
                    <a:pt x="5502" y="4803"/>
                    <a:pt x="5654" y="4590"/>
                    <a:pt x="5745" y="4347"/>
                  </a:cubicBezTo>
                  <a:lnTo>
                    <a:pt x="6019" y="4316"/>
                  </a:lnTo>
                  <a:lnTo>
                    <a:pt x="6171" y="3861"/>
                  </a:lnTo>
                  <a:lnTo>
                    <a:pt x="5989" y="3648"/>
                  </a:lnTo>
                  <a:cubicBezTo>
                    <a:pt x="6049" y="3405"/>
                    <a:pt x="6049" y="3131"/>
                    <a:pt x="6019" y="2888"/>
                  </a:cubicBezTo>
                  <a:close/>
                  <a:moveTo>
                    <a:pt x="3131" y="4225"/>
                  </a:moveTo>
                  <a:cubicBezTo>
                    <a:pt x="2493" y="4225"/>
                    <a:pt x="2007" y="3739"/>
                    <a:pt x="2007" y="3101"/>
                  </a:cubicBezTo>
                  <a:cubicBezTo>
                    <a:pt x="2007" y="2493"/>
                    <a:pt x="2493" y="1976"/>
                    <a:pt x="3131" y="1976"/>
                  </a:cubicBezTo>
                  <a:cubicBezTo>
                    <a:pt x="3739" y="1976"/>
                    <a:pt x="4256" y="2493"/>
                    <a:pt x="4256" y="3101"/>
                  </a:cubicBezTo>
                  <a:cubicBezTo>
                    <a:pt x="4256" y="3739"/>
                    <a:pt x="3739" y="4225"/>
                    <a:pt x="3131" y="4225"/>
                  </a:cubicBezTo>
                  <a:close/>
                  <a:moveTo>
                    <a:pt x="3131" y="4712"/>
                  </a:moveTo>
                  <a:cubicBezTo>
                    <a:pt x="2250" y="4712"/>
                    <a:pt x="1520" y="3982"/>
                    <a:pt x="1520" y="3101"/>
                  </a:cubicBezTo>
                  <a:cubicBezTo>
                    <a:pt x="1520" y="2219"/>
                    <a:pt x="2250" y="1520"/>
                    <a:pt x="3131" y="1520"/>
                  </a:cubicBezTo>
                  <a:cubicBezTo>
                    <a:pt x="4013" y="1520"/>
                    <a:pt x="4742" y="2219"/>
                    <a:pt x="4742" y="3101"/>
                  </a:cubicBezTo>
                  <a:cubicBezTo>
                    <a:pt x="4742" y="3982"/>
                    <a:pt x="4013" y="4712"/>
                    <a:pt x="3131" y="471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6925597" y="1067841"/>
              <a:ext cx="433941" cy="433941"/>
            </a:xfrm>
            <a:custGeom>
              <a:avLst/>
              <a:gdLst/>
              <a:ahLst/>
              <a:cxnLst/>
              <a:rect l="l" t="t" r="r" b="b"/>
              <a:pathLst>
                <a:path w="11156" h="11156" fill="none" extrusionOk="0">
                  <a:moveTo>
                    <a:pt x="9180" y="11155"/>
                  </a:moveTo>
                  <a:lnTo>
                    <a:pt x="1976" y="11155"/>
                  </a:lnTo>
                  <a:cubicBezTo>
                    <a:pt x="882" y="11155"/>
                    <a:pt x="0" y="10274"/>
                    <a:pt x="0" y="9180"/>
                  </a:cubicBezTo>
                  <a:lnTo>
                    <a:pt x="0" y="1976"/>
                  </a:lnTo>
                  <a:cubicBezTo>
                    <a:pt x="0" y="882"/>
                    <a:pt x="882" y="0"/>
                    <a:pt x="1976" y="0"/>
                  </a:cubicBezTo>
                  <a:lnTo>
                    <a:pt x="9180" y="0"/>
                  </a:lnTo>
                  <a:cubicBezTo>
                    <a:pt x="10274" y="0"/>
                    <a:pt x="11155" y="882"/>
                    <a:pt x="11155" y="1976"/>
                  </a:cubicBezTo>
                  <a:lnTo>
                    <a:pt x="11155" y="9180"/>
                  </a:lnTo>
                  <a:cubicBezTo>
                    <a:pt x="11155" y="10274"/>
                    <a:pt x="10274" y="11155"/>
                    <a:pt x="918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6996507" y="1222731"/>
              <a:ext cx="286169" cy="166715"/>
            </a:xfrm>
            <a:custGeom>
              <a:avLst/>
              <a:gdLst/>
              <a:ahLst/>
              <a:cxnLst/>
              <a:rect l="l" t="t" r="r" b="b"/>
              <a:pathLst>
                <a:path w="7357" h="4286" fill="none" extrusionOk="0">
                  <a:moveTo>
                    <a:pt x="7357" y="4286"/>
                  </a:moveTo>
                  <a:lnTo>
                    <a:pt x="1" y="4286"/>
                  </a:lnTo>
                  <a:lnTo>
                    <a:pt x="2919" y="0"/>
                  </a:lnTo>
                  <a:lnTo>
                    <a:pt x="4651" y="3040"/>
                  </a:lnTo>
                  <a:lnTo>
                    <a:pt x="5746" y="1337"/>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7175047" y="1171892"/>
              <a:ext cx="50878" cy="50878"/>
            </a:xfrm>
            <a:custGeom>
              <a:avLst/>
              <a:gdLst/>
              <a:ahLst/>
              <a:cxnLst/>
              <a:rect l="l" t="t" r="r" b="b"/>
              <a:pathLst>
                <a:path w="1308" h="1308" fill="none" extrusionOk="0">
                  <a:moveTo>
                    <a:pt x="1308" y="669"/>
                  </a:moveTo>
                  <a:cubicBezTo>
                    <a:pt x="1308" y="304"/>
                    <a:pt x="1034" y="0"/>
                    <a:pt x="669" y="0"/>
                  </a:cubicBezTo>
                  <a:cubicBezTo>
                    <a:pt x="304" y="0"/>
                    <a:pt x="1" y="304"/>
                    <a:pt x="1" y="669"/>
                  </a:cubicBezTo>
                  <a:cubicBezTo>
                    <a:pt x="1" y="1034"/>
                    <a:pt x="304" y="1307"/>
                    <a:pt x="669" y="1307"/>
                  </a:cubicBezTo>
                  <a:cubicBezTo>
                    <a:pt x="1034" y="1307"/>
                    <a:pt x="1308" y="1034"/>
                    <a:pt x="1308" y="66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6416001" y="1067841"/>
              <a:ext cx="432774" cy="433941"/>
            </a:xfrm>
            <a:custGeom>
              <a:avLst/>
              <a:gdLst/>
              <a:ahLst/>
              <a:cxnLst/>
              <a:rect l="l" t="t" r="r" b="b"/>
              <a:pathLst>
                <a:path w="11126" h="11156" fill="none" extrusionOk="0">
                  <a:moveTo>
                    <a:pt x="9150" y="11155"/>
                  </a:moveTo>
                  <a:lnTo>
                    <a:pt x="1946" y="11155"/>
                  </a:lnTo>
                  <a:cubicBezTo>
                    <a:pt x="882" y="11155"/>
                    <a:pt x="0" y="10274"/>
                    <a:pt x="0" y="9180"/>
                  </a:cubicBezTo>
                  <a:lnTo>
                    <a:pt x="0" y="1976"/>
                  </a:lnTo>
                  <a:cubicBezTo>
                    <a:pt x="0" y="882"/>
                    <a:pt x="882" y="0"/>
                    <a:pt x="1946" y="0"/>
                  </a:cubicBezTo>
                  <a:lnTo>
                    <a:pt x="9150" y="0"/>
                  </a:lnTo>
                  <a:cubicBezTo>
                    <a:pt x="10244" y="0"/>
                    <a:pt x="11125" y="882"/>
                    <a:pt x="11125" y="1976"/>
                  </a:cubicBezTo>
                  <a:lnTo>
                    <a:pt x="11125" y="9180"/>
                  </a:lnTo>
                  <a:cubicBezTo>
                    <a:pt x="11125"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6523591" y="1209701"/>
              <a:ext cx="217593" cy="151389"/>
            </a:xfrm>
            <a:custGeom>
              <a:avLst/>
              <a:gdLst/>
              <a:ahLst/>
              <a:cxnLst/>
              <a:rect l="l" t="t" r="r" b="b"/>
              <a:pathLst>
                <a:path w="5594" h="3892" fill="none" extrusionOk="0">
                  <a:moveTo>
                    <a:pt x="1" y="1"/>
                  </a:moveTo>
                  <a:lnTo>
                    <a:pt x="5593" y="1"/>
                  </a:lnTo>
                  <a:lnTo>
                    <a:pt x="5593" y="3891"/>
                  </a:lnTo>
                  <a:lnTo>
                    <a:pt x="1" y="389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6523591" y="1209701"/>
              <a:ext cx="217593" cy="88725"/>
            </a:xfrm>
            <a:custGeom>
              <a:avLst/>
              <a:gdLst/>
              <a:ahLst/>
              <a:cxnLst/>
              <a:rect l="l" t="t" r="r" b="b"/>
              <a:pathLst>
                <a:path w="5594" h="2281" fill="none" extrusionOk="0">
                  <a:moveTo>
                    <a:pt x="1" y="1"/>
                  </a:moveTo>
                  <a:lnTo>
                    <a:pt x="2371" y="2068"/>
                  </a:lnTo>
                  <a:cubicBezTo>
                    <a:pt x="2615" y="2280"/>
                    <a:pt x="2979" y="2280"/>
                    <a:pt x="3222" y="2068"/>
                  </a:cubicBezTo>
                  <a:lnTo>
                    <a:pt x="559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6654831" y="1286562"/>
              <a:ext cx="86352" cy="74528"/>
            </a:xfrm>
            <a:custGeom>
              <a:avLst/>
              <a:gdLst/>
              <a:ahLst/>
              <a:cxnLst/>
              <a:rect l="l" t="t" r="r" b="b"/>
              <a:pathLst>
                <a:path w="2220" h="1916" fill="none" extrusionOk="0">
                  <a:moveTo>
                    <a:pt x="2219" y="1915"/>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6523591" y="1286562"/>
              <a:ext cx="86352" cy="74528"/>
            </a:xfrm>
            <a:custGeom>
              <a:avLst/>
              <a:gdLst/>
              <a:ahLst/>
              <a:cxnLst/>
              <a:rect l="l" t="t" r="r" b="b"/>
              <a:pathLst>
                <a:path w="2220" h="1916" fill="none" extrusionOk="0">
                  <a:moveTo>
                    <a:pt x="1" y="1915"/>
                  </a:moveTo>
                  <a:lnTo>
                    <a:pt x="2219" y="0"/>
                  </a:lnTo>
                </a:path>
              </a:pathLst>
            </a:custGeom>
            <a:noFill/>
            <a:ln w="9525"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6416001" y="2516151"/>
              <a:ext cx="1453094" cy="827661"/>
            </a:xfrm>
            <a:custGeom>
              <a:avLst/>
              <a:gdLst/>
              <a:ahLst/>
              <a:cxnLst/>
              <a:rect l="l" t="t" r="r" b="b"/>
              <a:pathLst>
                <a:path w="37357" h="21278" fill="none" extrusionOk="0">
                  <a:moveTo>
                    <a:pt x="35624" y="21278"/>
                  </a:moveTo>
                  <a:lnTo>
                    <a:pt x="1733" y="21278"/>
                  </a:lnTo>
                  <a:cubicBezTo>
                    <a:pt x="760" y="21278"/>
                    <a:pt x="0" y="20487"/>
                    <a:pt x="0" y="19515"/>
                  </a:cubicBezTo>
                  <a:lnTo>
                    <a:pt x="0" y="1764"/>
                  </a:lnTo>
                  <a:cubicBezTo>
                    <a:pt x="0" y="791"/>
                    <a:pt x="760" y="1"/>
                    <a:pt x="1733" y="1"/>
                  </a:cubicBezTo>
                  <a:lnTo>
                    <a:pt x="35624" y="1"/>
                  </a:lnTo>
                  <a:cubicBezTo>
                    <a:pt x="36597" y="1"/>
                    <a:pt x="37357" y="791"/>
                    <a:pt x="37357" y="1764"/>
                  </a:cubicBezTo>
                  <a:lnTo>
                    <a:pt x="37357" y="19515"/>
                  </a:lnTo>
                  <a:cubicBezTo>
                    <a:pt x="37357" y="20487"/>
                    <a:pt x="36597" y="21278"/>
                    <a:pt x="35624" y="2127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6971691" y="2737244"/>
              <a:ext cx="335802" cy="335841"/>
            </a:xfrm>
            <a:custGeom>
              <a:avLst/>
              <a:gdLst/>
              <a:ahLst/>
              <a:cxnLst/>
              <a:rect l="l" t="t" r="r" b="b"/>
              <a:pathLst>
                <a:path w="8633" h="8634" fill="none" extrusionOk="0">
                  <a:moveTo>
                    <a:pt x="7083" y="1551"/>
                  </a:moveTo>
                  <a:cubicBezTo>
                    <a:pt x="8633" y="3071"/>
                    <a:pt x="8633" y="5563"/>
                    <a:pt x="7083" y="7113"/>
                  </a:cubicBezTo>
                  <a:cubicBezTo>
                    <a:pt x="5563" y="8633"/>
                    <a:pt x="3070" y="8633"/>
                    <a:pt x="1520" y="7113"/>
                  </a:cubicBezTo>
                  <a:cubicBezTo>
                    <a:pt x="0" y="5563"/>
                    <a:pt x="0" y="3071"/>
                    <a:pt x="1520" y="1551"/>
                  </a:cubicBezTo>
                  <a:cubicBezTo>
                    <a:pt x="3070" y="1"/>
                    <a:pt x="5563" y="1"/>
                    <a:pt x="7083" y="155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7105303" y="2848374"/>
              <a:ext cx="99344" cy="114748"/>
            </a:xfrm>
            <a:custGeom>
              <a:avLst/>
              <a:gdLst/>
              <a:ahLst/>
              <a:cxnLst/>
              <a:rect l="l" t="t" r="r" b="b"/>
              <a:pathLst>
                <a:path w="2554" h="2950" fill="none" extrusionOk="0">
                  <a:moveTo>
                    <a:pt x="2371" y="1217"/>
                  </a:moveTo>
                  <a:lnTo>
                    <a:pt x="426" y="92"/>
                  </a:lnTo>
                  <a:cubicBezTo>
                    <a:pt x="243" y="1"/>
                    <a:pt x="0" y="123"/>
                    <a:pt x="0" y="366"/>
                  </a:cubicBezTo>
                  <a:lnTo>
                    <a:pt x="0" y="2585"/>
                  </a:lnTo>
                  <a:cubicBezTo>
                    <a:pt x="0" y="2797"/>
                    <a:pt x="243" y="2949"/>
                    <a:pt x="426" y="2828"/>
                  </a:cubicBezTo>
                  <a:lnTo>
                    <a:pt x="2371" y="1734"/>
                  </a:lnTo>
                  <a:cubicBezTo>
                    <a:pt x="2553" y="1612"/>
                    <a:pt x="2553" y="1338"/>
                    <a:pt x="2371" y="121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6626424" y="3198689"/>
              <a:ext cx="1148128" cy="27225"/>
            </a:xfrm>
            <a:custGeom>
              <a:avLst/>
              <a:gdLst/>
              <a:ahLst/>
              <a:cxnLst/>
              <a:rect l="l" t="t" r="r" b="b"/>
              <a:pathLst>
                <a:path w="26294" h="1" fill="none" extrusionOk="0">
                  <a:moveTo>
                    <a:pt x="1" y="0"/>
                  </a:moveTo>
                  <a:lnTo>
                    <a:pt x="2629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6626436" y="3198374"/>
              <a:ext cx="331096" cy="39"/>
            </a:xfrm>
            <a:custGeom>
              <a:avLst/>
              <a:gdLst/>
              <a:ahLst/>
              <a:cxnLst/>
              <a:rect l="l" t="t" r="r" b="b"/>
              <a:pathLst>
                <a:path w="8512" h="1" fill="none" extrusionOk="0">
                  <a:moveTo>
                    <a:pt x="1" y="0"/>
                  </a:moveTo>
                  <a:lnTo>
                    <a:pt x="8512"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6907860" y="3168812"/>
              <a:ext cx="57957" cy="59124"/>
            </a:xfrm>
            <a:custGeom>
              <a:avLst/>
              <a:gdLst/>
              <a:ahLst/>
              <a:cxnLst/>
              <a:rect l="l" t="t" r="r" b="b"/>
              <a:pathLst>
                <a:path w="1490" h="1520" extrusionOk="0">
                  <a:moveTo>
                    <a:pt x="760" y="0"/>
                  </a:moveTo>
                  <a:cubicBezTo>
                    <a:pt x="334" y="0"/>
                    <a:pt x="0" y="335"/>
                    <a:pt x="0" y="760"/>
                  </a:cubicBezTo>
                  <a:cubicBezTo>
                    <a:pt x="0" y="1186"/>
                    <a:pt x="334" y="1520"/>
                    <a:pt x="760" y="1520"/>
                  </a:cubicBezTo>
                  <a:cubicBezTo>
                    <a:pt x="1155" y="1520"/>
                    <a:pt x="1489" y="1186"/>
                    <a:pt x="1489" y="760"/>
                  </a:cubicBezTo>
                  <a:cubicBezTo>
                    <a:pt x="1489" y="335"/>
                    <a:pt x="115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6484577" y="3179431"/>
              <a:ext cx="22483" cy="37886"/>
            </a:xfrm>
            <a:custGeom>
              <a:avLst/>
              <a:gdLst/>
              <a:ahLst/>
              <a:cxnLst/>
              <a:rect l="l" t="t" r="r" b="b"/>
              <a:pathLst>
                <a:path w="578" h="974" extrusionOk="0">
                  <a:moveTo>
                    <a:pt x="244" y="1"/>
                  </a:moveTo>
                  <a:lnTo>
                    <a:pt x="0" y="62"/>
                  </a:lnTo>
                  <a:lnTo>
                    <a:pt x="0" y="153"/>
                  </a:lnTo>
                  <a:lnTo>
                    <a:pt x="244" y="122"/>
                  </a:lnTo>
                  <a:lnTo>
                    <a:pt x="244" y="852"/>
                  </a:lnTo>
                  <a:lnTo>
                    <a:pt x="31" y="852"/>
                  </a:lnTo>
                  <a:lnTo>
                    <a:pt x="31" y="973"/>
                  </a:lnTo>
                  <a:lnTo>
                    <a:pt x="578" y="973"/>
                  </a:lnTo>
                  <a:lnTo>
                    <a:pt x="578" y="852"/>
                  </a:lnTo>
                  <a:lnTo>
                    <a:pt x="365" y="852"/>
                  </a:lnTo>
                  <a:lnTo>
                    <a:pt x="365"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6517679" y="3190089"/>
              <a:ext cx="5951" cy="27228"/>
            </a:xfrm>
            <a:custGeom>
              <a:avLst/>
              <a:gdLst/>
              <a:ahLst/>
              <a:cxnLst/>
              <a:rect l="l" t="t" r="r" b="b"/>
              <a:pathLst>
                <a:path w="153" h="700" extrusionOk="0">
                  <a:moveTo>
                    <a:pt x="1" y="0"/>
                  </a:moveTo>
                  <a:lnTo>
                    <a:pt x="1" y="183"/>
                  </a:lnTo>
                  <a:lnTo>
                    <a:pt x="153" y="183"/>
                  </a:lnTo>
                  <a:lnTo>
                    <a:pt x="153" y="0"/>
                  </a:lnTo>
                  <a:close/>
                  <a:moveTo>
                    <a:pt x="1" y="517"/>
                  </a:moveTo>
                  <a:lnTo>
                    <a:pt x="1" y="699"/>
                  </a:lnTo>
                  <a:lnTo>
                    <a:pt x="153" y="699"/>
                  </a:lnTo>
                  <a:lnTo>
                    <a:pt x="153" y="517"/>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6531876" y="3179431"/>
              <a:ext cx="27228" cy="37886"/>
            </a:xfrm>
            <a:custGeom>
              <a:avLst/>
              <a:gdLst/>
              <a:ahLst/>
              <a:cxnLst/>
              <a:rect l="l" t="t" r="r" b="b"/>
              <a:pathLst>
                <a:path w="700" h="974" extrusionOk="0">
                  <a:moveTo>
                    <a:pt x="456" y="122"/>
                  </a:moveTo>
                  <a:lnTo>
                    <a:pt x="456" y="639"/>
                  </a:lnTo>
                  <a:lnTo>
                    <a:pt x="122" y="639"/>
                  </a:lnTo>
                  <a:lnTo>
                    <a:pt x="456" y="122"/>
                  </a:lnTo>
                  <a:close/>
                  <a:moveTo>
                    <a:pt x="395" y="1"/>
                  </a:moveTo>
                  <a:lnTo>
                    <a:pt x="0" y="609"/>
                  </a:lnTo>
                  <a:lnTo>
                    <a:pt x="0" y="730"/>
                  </a:lnTo>
                  <a:lnTo>
                    <a:pt x="456" y="730"/>
                  </a:lnTo>
                  <a:lnTo>
                    <a:pt x="456" y="973"/>
                  </a:lnTo>
                  <a:lnTo>
                    <a:pt x="578" y="973"/>
                  </a:lnTo>
                  <a:lnTo>
                    <a:pt x="578" y="730"/>
                  </a:lnTo>
                  <a:lnTo>
                    <a:pt x="699" y="730"/>
                  </a:lnTo>
                  <a:lnTo>
                    <a:pt x="699" y="639"/>
                  </a:lnTo>
                  <a:lnTo>
                    <a:pt x="578" y="639"/>
                  </a:lnTo>
                  <a:lnTo>
                    <a:pt x="578"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6566145" y="3178264"/>
              <a:ext cx="26061" cy="40220"/>
            </a:xfrm>
            <a:custGeom>
              <a:avLst/>
              <a:gdLst/>
              <a:ahLst/>
              <a:cxnLst/>
              <a:rect l="l" t="t" r="r" b="b"/>
              <a:pathLst>
                <a:path w="670" h="1034" extrusionOk="0">
                  <a:moveTo>
                    <a:pt x="335" y="122"/>
                  </a:moveTo>
                  <a:cubicBezTo>
                    <a:pt x="396" y="122"/>
                    <a:pt x="457" y="152"/>
                    <a:pt x="487" y="213"/>
                  </a:cubicBezTo>
                  <a:cubicBezTo>
                    <a:pt x="517" y="274"/>
                    <a:pt x="517" y="396"/>
                    <a:pt x="517" y="517"/>
                  </a:cubicBezTo>
                  <a:cubicBezTo>
                    <a:pt x="517" y="639"/>
                    <a:pt x="517" y="760"/>
                    <a:pt x="487" y="821"/>
                  </a:cubicBezTo>
                  <a:cubicBezTo>
                    <a:pt x="457" y="882"/>
                    <a:pt x="396" y="912"/>
                    <a:pt x="335" y="912"/>
                  </a:cubicBezTo>
                  <a:cubicBezTo>
                    <a:pt x="274" y="912"/>
                    <a:pt x="214" y="882"/>
                    <a:pt x="183" y="821"/>
                  </a:cubicBezTo>
                  <a:cubicBezTo>
                    <a:pt x="153" y="760"/>
                    <a:pt x="122" y="639"/>
                    <a:pt x="122" y="517"/>
                  </a:cubicBezTo>
                  <a:cubicBezTo>
                    <a:pt x="122" y="396"/>
                    <a:pt x="153" y="274"/>
                    <a:pt x="183" y="213"/>
                  </a:cubicBezTo>
                  <a:cubicBezTo>
                    <a:pt x="214" y="152"/>
                    <a:pt x="274" y="122"/>
                    <a:pt x="335" y="122"/>
                  </a:cubicBezTo>
                  <a:close/>
                  <a:moveTo>
                    <a:pt x="335" y="0"/>
                  </a:moveTo>
                  <a:cubicBezTo>
                    <a:pt x="214" y="0"/>
                    <a:pt x="122" y="61"/>
                    <a:pt x="92" y="152"/>
                  </a:cubicBezTo>
                  <a:cubicBezTo>
                    <a:pt x="31" y="213"/>
                    <a:pt x="1" y="365"/>
                    <a:pt x="1" y="517"/>
                  </a:cubicBezTo>
                  <a:cubicBezTo>
                    <a:pt x="1" y="669"/>
                    <a:pt x="31" y="791"/>
                    <a:pt x="92" y="882"/>
                  </a:cubicBezTo>
                  <a:cubicBezTo>
                    <a:pt x="122" y="973"/>
                    <a:pt x="214" y="1034"/>
                    <a:pt x="335" y="1034"/>
                  </a:cubicBezTo>
                  <a:cubicBezTo>
                    <a:pt x="426" y="1034"/>
                    <a:pt x="517" y="973"/>
                    <a:pt x="578" y="882"/>
                  </a:cubicBezTo>
                  <a:cubicBezTo>
                    <a:pt x="639" y="791"/>
                    <a:pt x="669" y="669"/>
                    <a:pt x="669" y="517"/>
                  </a:cubicBezTo>
                  <a:cubicBezTo>
                    <a:pt x="669" y="365"/>
                    <a:pt x="639" y="213"/>
                    <a:pt x="578" y="152"/>
                  </a:cubicBezTo>
                  <a:cubicBezTo>
                    <a:pt x="517" y="61"/>
                    <a:pt x="426" y="0"/>
                    <a:pt x="33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6485744" y="2594179"/>
              <a:ext cx="23689" cy="37886"/>
            </a:xfrm>
            <a:custGeom>
              <a:avLst/>
              <a:gdLst/>
              <a:ahLst/>
              <a:cxnLst/>
              <a:rect l="l" t="t" r="r" b="b"/>
              <a:pathLst>
                <a:path w="609" h="974" extrusionOk="0">
                  <a:moveTo>
                    <a:pt x="1" y="1"/>
                  </a:moveTo>
                  <a:lnTo>
                    <a:pt x="1" y="974"/>
                  </a:lnTo>
                  <a:lnTo>
                    <a:pt x="609" y="974"/>
                  </a:lnTo>
                  <a:lnTo>
                    <a:pt x="609" y="882"/>
                  </a:lnTo>
                  <a:lnTo>
                    <a:pt x="122" y="882"/>
                  </a:lnTo>
                  <a:lnTo>
                    <a:pt x="122"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6511766" y="2603670"/>
              <a:ext cx="26061" cy="29562"/>
            </a:xfrm>
            <a:custGeom>
              <a:avLst/>
              <a:gdLst/>
              <a:ahLst/>
              <a:cxnLst/>
              <a:rect l="l" t="t" r="r" b="b"/>
              <a:pathLst>
                <a:path w="670" h="760" extrusionOk="0">
                  <a:moveTo>
                    <a:pt x="335" y="91"/>
                  </a:moveTo>
                  <a:cubicBezTo>
                    <a:pt x="396" y="91"/>
                    <a:pt x="456" y="122"/>
                    <a:pt x="487" y="182"/>
                  </a:cubicBezTo>
                  <a:cubicBezTo>
                    <a:pt x="517" y="213"/>
                    <a:pt x="548" y="304"/>
                    <a:pt x="548" y="365"/>
                  </a:cubicBezTo>
                  <a:cubicBezTo>
                    <a:pt x="548" y="456"/>
                    <a:pt x="517" y="517"/>
                    <a:pt x="487" y="578"/>
                  </a:cubicBezTo>
                  <a:cubicBezTo>
                    <a:pt x="456" y="638"/>
                    <a:pt x="396" y="669"/>
                    <a:pt x="335" y="669"/>
                  </a:cubicBezTo>
                  <a:cubicBezTo>
                    <a:pt x="274" y="669"/>
                    <a:pt x="213" y="638"/>
                    <a:pt x="183" y="578"/>
                  </a:cubicBezTo>
                  <a:cubicBezTo>
                    <a:pt x="153" y="547"/>
                    <a:pt x="122" y="456"/>
                    <a:pt x="122" y="365"/>
                  </a:cubicBezTo>
                  <a:cubicBezTo>
                    <a:pt x="122" y="304"/>
                    <a:pt x="153" y="213"/>
                    <a:pt x="183" y="182"/>
                  </a:cubicBezTo>
                  <a:cubicBezTo>
                    <a:pt x="213" y="122"/>
                    <a:pt x="274" y="91"/>
                    <a:pt x="335" y="91"/>
                  </a:cubicBezTo>
                  <a:close/>
                  <a:moveTo>
                    <a:pt x="335" y="0"/>
                  </a:moveTo>
                  <a:cubicBezTo>
                    <a:pt x="213" y="0"/>
                    <a:pt x="153" y="31"/>
                    <a:pt x="92" y="91"/>
                  </a:cubicBezTo>
                  <a:cubicBezTo>
                    <a:pt x="31" y="152"/>
                    <a:pt x="1" y="243"/>
                    <a:pt x="1" y="365"/>
                  </a:cubicBezTo>
                  <a:cubicBezTo>
                    <a:pt x="1" y="486"/>
                    <a:pt x="31" y="578"/>
                    <a:pt x="92" y="669"/>
                  </a:cubicBezTo>
                  <a:cubicBezTo>
                    <a:pt x="153" y="730"/>
                    <a:pt x="213" y="760"/>
                    <a:pt x="335" y="760"/>
                  </a:cubicBezTo>
                  <a:cubicBezTo>
                    <a:pt x="426" y="760"/>
                    <a:pt x="517" y="730"/>
                    <a:pt x="578" y="669"/>
                  </a:cubicBezTo>
                  <a:cubicBezTo>
                    <a:pt x="639" y="578"/>
                    <a:pt x="669" y="486"/>
                    <a:pt x="669" y="365"/>
                  </a:cubicBezTo>
                  <a:cubicBezTo>
                    <a:pt x="669" y="243"/>
                    <a:pt x="639" y="152"/>
                    <a:pt x="578" y="91"/>
                  </a:cubicBezTo>
                  <a:cubicBezTo>
                    <a:pt x="517" y="31"/>
                    <a:pt x="426" y="0"/>
                    <a:pt x="335" y="0"/>
                  </a:cubicBez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6544868" y="2603670"/>
              <a:ext cx="16609" cy="28395"/>
            </a:xfrm>
            <a:custGeom>
              <a:avLst/>
              <a:gdLst/>
              <a:ahLst/>
              <a:cxnLst/>
              <a:rect l="l" t="t" r="r" b="b"/>
              <a:pathLst>
                <a:path w="427" h="730" extrusionOk="0">
                  <a:moveTo>
                    <a:pt x="1" y="0"/>
                  </a:moveTo>
                  <a:lnTo>
                    <a:pt x="1" y="730"/>
                  </a:lnTo>
                  <a:lnTo>
                    <a:pt x="122" y="730"/>
                  </a:lnTo>
                  <a:lnTo>
                    <a:pt x="122" y="365"/>
                  </a:lnTo>
                  <a:cubicBezTo>
                    <a:pt x="122" y="274"/>
                    <a:pt x="153" y="213"/>
                    <a:pt x="183" y="182"/>
                  </a:cubicBezTo>
                  <a:cubicBezTo>
                    <a:pt x="213" y="122"/>
                    <a:pt x="274" y="91"/>
                    <a:pt x="335" y="91"/>
                  </a:cubicBezTo>
                  <a:cubicBezTo>
                    <a:pt x="365" y="91"/>
                    <a:pt x="365" y="91"/>
                    <a:pt x="396" y="122"/>
                  </a:cubicBezTo>
                  <a:lnTo>
                    <a:pt x="426" y="122"/>
                  </a:lnTo>
                  <a:lnTo>
                    <a:pt x="426" y="0"/>
                  </a:lnTo>
                  <a:lnTo>
                    <a:pt x="365" y="0"/>
                  </a:lnTo>
                  <a:cubicBezTo>
                    <a:pt x="305" y="0"/>
                    <a:pt x="274" y="0"/>
                    <a:pt x="213" y="31"/>
                  </a:cubicBezTo>
                  <a:cubicBezTo>
                    <a:pt x="183" y="61"/>
                    <a:pt x="153" y="91"/>
                    <a:pt x="122" y="122"/>
                  </a:cubicBezTo>
                  <a:lnTo>
                    <a:pt x="122" y="0"/>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7183332" y="3432459"/>
              <a:ext cx="685763" cy="668026"/>
            </a:xfrm>
            <a:custGeom>
              <a:avLst/>
              <a:gdLst/>
              <a:ahLst/>
              <a:cxnLst/>
              <a:rect l="l" t="t" r="r" b="b"/>
              <a:pathLst>
                <a:path w="17630" h="17174" fill="none" extrusionOk="0">
                  <a:moveTo>
                    <a:pt x="15745" y="17174"/>
                  </a:moveTo>
                  <a:lnTo>
                    <a:pt x="1885" y="17174"/>
                  </a:lnTo>
                  <a:cubicBezTo>
                    <a:pt x="851" y="17174"/>
                    <a:pt x="0" y="16323"/>
                    <a:pt x="0" y="15259"/>
                  </a:cubicBezTo>
                  <a:lnTo>
                    <a:pt x="0" y="1915"/>
                  </a:lnTo>
                  <a:cubicBezTo>
                    <a:pt x="0" y="851"/>
                    <a:pt x="851" y="0"/>
                    <a:pt x="1885" y="0"/>
                  </a:cubicBezTo>
                  <a:lnTo>
                    <a:pt x="15745" y="0"/>
                  </a:lnTo>
                  <a:cubicBezTo>
                    <a:pt x="16779" y="0"/>
                    <a:pt x="17630" y="851"/>
                    <a:pt x="17630" y="1915"/>
                  </a:cubicBezTo>
                  <a:lnTo>
                    <a:pt x="17630" y="15259"/>
                  </a:lnTo>
                  <a:cubicBezTo>
                    <a:pt x="17630" y="16323"/>
                    <a:pt x="16779" y="17174"/>
                    <a:pt x="1574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6416001" y="3424174"/>
              <a:ext cx="685763" cy="668065"/>
            </a:xfrm>
            <a:custGeom>
              <a:avLst/>
              <a:gdLst/>
              <a:ahLst/>
              <a:cxnLst/>
              <a:rect l="l" t="t" r="r" b="b"/>
              <a:pathLst>
                <a:path w="17630" h="17175" fill="none" extrusionOk="0">
                  <a:moveTo>
                    <a:pt x="15715" y="17174"/>
                  </a:moveTo>
                  <a:lnTo>
                    <a:pt x="1885" y="17174"/>
                  </a:lnTo>
                  <a:cubicBezTo>
                    <a:pt x="852" y="17174"/>
                    <a:pt x="0" y="16323"/>
                    <a:pt x="0" y="15290"/>
                  </a:cubicBezTo>
                  <a:lnTo>
                    <a:pt x="0" y="1916"/>
                  </a:lnTo>
                  <a:cubicBezTo>
                    <a:pt x="0" y="852"/>
                    <a:pt x="852" y="1"/>
                    <a:pt x="1885" y="1"/>
                  </a:cubicBezTo>
                  <a:lnTo>
                    <a:pt x="15715" y="1"/>
                  </a:lnTo>
                  <a:cubicBezTo>
                    <a:pt x="16779" y="1"/>
                    <a:pt x="17630" y="852"/>
                    <a:pt x="17630" y="1916"/>
                  </a:cubicBezTo>
                  <a:lnTo>
                    <a:pt x="17630" y="15290"/>
                  </a:lnTo>
                  <a:cubicBezTo>
                    <a:pt x="17630" y="16323"/>
                    <a:pt x="16779" y="17174"/>
                    <a:pt x="1571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6638261" y="3638188"/>
              <a:ext cx="240075" cy="240036"/>
            </a:xfrm>
            <a:custGeom>
              <a:avLst/>
              <a:gdLst/>
              <a:ahLst/>
              <a:cxnLst/>
              <a:rect l="l" t="t" r="r" b="b"/>
              <a:pathLst>
                <a:path w="6172" h="6171" fill="none" extrusionOk="0">
                  <a:moveTo>
                    <a:pt x="5077" y="1125"/>
                  </a:moveTo>
                  <a:cubicBezTo>
                    <a:pt x="6171" y="2219"/>
                    <a:pt x="6171" y="3982"/>
                    <a:pt x="5077" y="5076"/>
                  </a:cubicBezTo>
                  <a:cubicBezTo>
                    <a:pt x="3983" y="6171"/>
                    <a:pt x="2189" y="6171"/>
                    <a:pt x="1095" y="5076"/>
                  </a:cubicBezTo>
                  <a:cubicBezTo>
                    <a:pt x="1" y="3982"/>
                    <a:pt x="1" y="2219"/>
                    <a:pt x="1095" y="1125"/>
                  </a:cubicBezTo>
                  <a:cubicBezTo>
                    <a:pt x="2189" y="0"/>
                    <a:pt x="3983" y="0"/>
                    <a:pt x="5077"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6734027" y="3717383"/>
              <a:ext cx="70988" cy="82813"/>
            </a:xfrm>
            <a:custGeom>
              <a:avLst/>
              <a:gdLst/>
              <a:ahLst/>
              <a:cxnLst/>
              <a:rect l="l" t="t" r="r" b="b"/>
              <a:pathLst>
                <a:path w="1825" h="2129" fill="none" extrusionOk="0">
                  <a:moveTo>
                    <a:pt x="1703" y="882"/>
                  </a:moveTo>
                  <a:lnTo>
                    <a:pt x="305" y="92"/>
                  </a:lnTo>
                  <a:cubicBezTo>
                    <a:pt x="183" y="1"/>
                    <a:pt x="1" y="92"/>
                    <a:pt x="1" y="274"/>
                  </a:cubicBezTo>
                  <a:lnTo>
                    <a:pt x="1" y="1855"/>
                  </a:lnTo>
                  <a:cubicBezTo>
                    <a:pt x="1" y="2007"/>
                    <a:pt x="183" y="2128"/>
                    <a:pt x="305" y="2037"/>
                  </a:cubicBezTo>
                  <a:lnTo>
                    <a:pt x="1703" y="1247"/>
                  </a:lnTo>
                  <a:cubicBezTo>
                    <a:pt x="1825" y="1156"/>
                    <a:pt x="182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7406798" y="3638188"/>
              <a:ext cx="238870" cy="240036"/>
            </a:xfrm>
            <a:custGeom>
              <a:avLst/>
              <a:gdLst/>
              <a:ahLst/>
              <a:cxnLst/>
              <a:rect l="l" t="t" r="r" b="b"/>
              <a:pathLst>
                <a:path w="6141" h="6171" fill="none" extrusionOk="0">
                  <a:moveTo>
                    <a:pt x="5046" y="1125"/>
                  </a:moveTo>
                  <a:cubicBezTo>
                    <a:pt x="6140" y="2219"/>
                    <a:pt x="6140" y="3982"/>
                    <a:pt x="5046" y="5076"/>
                  </a:cubicBezTo>
                  <a:cubicBezTo>
                    <a:pt x="3952" y="6171"/>
                    <a:pt x="2189" y="6171"/>
                    <a:pt x="1094" y="5076"/>
                  </a:cubicBezTo>
                  <a:cubicBezTo>
                    <a:pt x="0" y="3982"/>
                    <a:pt x="0" y="2219"/>
                    <a:pt x="1094" y="1125"/>
                  </a:cubicBezTo>
                  <a:cubicBezTo>
                    <a:pt x="2189" y="0"/>
                    <a:pt x="3952" y="0"/>
                    <a:pt x="5046"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7501358" y="3717383"/>
              <a:ext cx="72155" cy="82813"/>
            </a:xfrm>
            <a:custGeom>
              <a:avLst/>
              <a:gdLst/>
              <a:ahLst/>
              <a:cxnLst/>
              <a:rect l="l" t="t" r="r" b="b"/>
              <a:pathLst>
                <a:path w="1855" h="2129" fill="none" extrusionOk="0">
                  <a:moveTo>
                    <a:pt x="1703" y="882"/>
                  </a:moveTo>
                  <a:lnTo>
                    <a:pt x="335" y="92"/>
                  </a:lnTo>
                  <a:cubicBezTo>
                    <a:pt x="183" y="1"/>
                    <a:pt x="1" y="92"/>
                    <a:pt x="1" y="274"/>
                  </a:cubicBezTo>
                  <a:lnTo>
                    <a:pt x="1" y="1855"/>
                  </a:lnTo>
                  <a:cubicBezTo>
                    <a:pt x="1" y="2007"/>
                    <a:pt x="183" y="2128"/>
                    <a:pt x="335" y="2037"/>
                  </a:cubicBezTo>
                  <a:lnTo>
                    <a:pt x="1703" y="1247"/>
                  </a:lnTo>
                  <a:cubicBezTo>
                    <a:pt x="1855" y="1156"/>
                    <a:pt x="185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5046887" y="1121053"/>
              <a:ext cx="1632800" cy="3420452"/>
            </a:xfrm>
            <a:custGeom>
              <a:avLst/>
              <a:gdLst/>
              <a:ahLst/>
              <a:cxnLst/>
              <a:rect l="l" t="t" r="r" b="b"/>
              <a:pathLst>
                <a:path w="41977" h="87935" extrusionOk="0">
                  <a:moveTo>
                    <a:pt x="37144" y="87934"/>
                  </a:moveTo>
                  <a:lnTo>
                    <a:pt x="4833" y="87934"/>
                  </a:lnTo>
                  <a:cubicBezTo>
                    <a:pt x="2158" y="87934"/>
                    <a:pt x="0" y="85776"/>
                    <a:pt x="0" y="83132"/>
                  </a:cubicBezTo>
                  <a:lnTo>
                    <a:pt x="0" y="4803"/>
                  </a:lnTo>
                  <a:cubicBezTo>
                    <a:pt x="0" y="2158"/>
                    <a:pt x="2158" y="0"/>
                    <a:pt x="4833" y="0"/>
                  </a:cubicBezTo>
                  <a:lnTo>
                    <a:pt x="37144" y="0"/>
                  </a:lnTo>
                  <a:cubicBezTo>
                    <a:pt x="39788" y="0"/>
                    <a:pt x="41977" y="2158"/>
                    <a:pt x="41977" y="4803"/>
                  </a:cubicBezTo>
                  <a:lnTo>
                    <a:pt x="41977" y="83132"/>
                  </a:lnTo>
                  <a:cubicBezTo>
                    <a:pt x="41977" y="85776"/>
                    <a:pt x="39788" y="87934"/>
                    <a:pt x="37144" y="87934"/>
                  </a:cubicBezTo>
                  <a:close/>
                </a:path>
              </a:pathLst>
            </a:custGeom>
            <a:gradFill>
              <a:gsLst>
                <a:gs pos="0">
                  <a:schemeClr val="accent4"/>
                </a:gs>
                <a:gs pos="100000">
                  <a:schemeClr val="accent3"/>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5136740" y="2516151"/>
              <a:ext cx="1453094" cy="280256"/>
            </a:xfrm>
            <a:custGeom>
              <a:avLst/>
              <a:gdLst/>
              <a:ahLst/>
              <a:cxnLst/>
              <a:rect l="l" t="t" r="r" b="b"/>
              <a:pathLst>
                <a:path w="37357" h="7205" extrusionOk="0">
                  <a:moveTo>
                    <a:pt x="1885" y="1"/>
                  </a:moveTo>
                  <a:cubicBezTo>
                    <a:pt x="851" y="1"/>
                    <a:pt x="0" y="882"/>
                    <a:pt x="0" y="1916"/>
                  </a:cubicBezTo>
                  <a:lnTo>
                    <a:pt x="0" y="5320"/>
                  </a:lnTo>
                  <a:cubicBezTo>
                    <a:pt x="0" y="6354"/>
                    <a:pt x="851" y="7205"/>
                    <a:pt x="1885" y="7205"/>
                  </a:cubicBezTo>
                  <a:lnTo>
                    <a:pt x="35442" y="7205"/>
                  </a:lnTo>
                  <a:cubicBezTo>
                    <a:pt x="36506" y="7205"/>
                    <a:pt x="37357" y="6354"/>
                    <a:pt x="37357" y="5320"/>
                  </a:cubicBezTo>
                  <a:lnTo>
                    <a:pt x="37357" y="1916"/>
                  </a:lnTo>
                  <a:cubicBezTo>
                    <a:pt x="37357" y="88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5240791" y="2656843"/>
              <a:ext cx="756712" cy="39"/>
            </a:xfrm>
            <a:custGeom>
              <a:avLst/>
              <a:gdLst/>
              <a:ahLst/>
              <a:cxnLst/>
              <a:rect l="l" t="t" r="r" b="b"/>
              <a:pathLst>
                <a:path w="19454" h="1" fill="none" extrusionOk="0">
                  <a:moveTo>
                    <a:pt x="0" y="1"/>
                  </a:moveTo>
                  <a:lnTo>
                    <a:pt x="1945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5136740" y="2915784"/>
              <a:ext cx="1453094" cy="280256"/>
            </a:xfrm>
            <a:custGeom>
              <a:avLst/>
              <a:gdLst/>
              <a:ahLst/>
              <a:cxnLst/>
              <a:rect l="l" t="t" r="r" b="b"/>
              <a:pathLst>
                <a:path w="37357" h="7205" extrusionOk="0">
                  <a:moveTo>
                    <a:pt x="1885" y="1"/>
                  </a:moveTo>
                  <a:cubicBezTo>
                    <a:pt x="851" y="1"/>
                    <a:pt x="0" y="852"/>
                    <a:pt x="0" y="1915"/>
                  </a:cubicBezTo>
                  <a:lnTo>
                    <a:pt x="0" y="5289"/>
                  </a:lnTo>
                  <a:cubicBezTo>
                    <a:pt x="0" y="6353"/>
                    <a:pt x="851" y="7204"/>
                    <a:pt x="1885" y="7204"/>
                  </a:cubicBezTo>
                  <a:lnTo>
                    <a:pt x="35442" y="7204"/>
                  </a:lnTo>
                  <a:cubicBezTo>
                    <a:pt x="36506" y="7204"/>
                    <a:pt x="37357" y="6353"/>
                    <a:pt x="37357" y="5289"/>
                  </a:cubicBezTo>
                  <a:lnTo>
                    <a:pt x="37357" y="1915"/>
                  </a:lnTo>
                  <a:cubicBezTo>
                    <a:pt x="37357" y="85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240791" y="3056476"/>
              <a:ext cx="541531" cy="39"/>
            </a:xfrm>
            <a:custGeom>
              <a:avLst/>
              <a:gdLst/>
              <a:ahLst/>
              <a:cxnLst/>
              <a:rect l="l" t="t" r="r" b="b"/>
              <a:pathLst>
                <a:path w="13922" h="1" fill="none" extrusionOk="0">
                  <a:moveTo>
                    <a:pt x="0" y="1"/>
                  </a:moveTo>
                  <a:lnTo>
                    <a:pt x="1392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750348" y="1643602"/>
              <a:ext cx="225878" cy="234163"/>
            </a:xfrm>
            <a:custGeom>
              <a:avLst/>
              <a:gdLst/>
              <a:ahLst/>
              <a:cxnLst/>
              <a:rect l="l" t="t" r="r" b="b"/>
              <a:pathLst>
                <a:path w="5807" h="6020" fill="none" extrusionOk="0">
                  <a:moveTo>
                    <a:pt x="5806" y="6019"/>
                  </a:moveTo>
                  <a:cubicBezTo>
                    <a:pt x="5806" y="4712"/>
                    <a:pt x="4925" y="3314"/>
                    <a:pt x="3739" y="2858"/>
                  </a:cubicBezTo>
                  <a:cubicBezTo>
                    <a:pt x="4165" y="2585"/>
                    <a:pt x="4438" y="2098"/>
                    <a:pt x="4438" y="1551"/>
                  </a:cubicBezTo>
                  <a:cubicBezTo>
                    <a:pt x="4438" y="700"/>
                    <a:pt x="3739" y="1"/>
                    <a:pt x="2888" y="1"/>
                  </a:cubicBezTo>
                  <a:cubicBezTo>
                    <a:pt x="2037" y="1"/>
                    <a:pt x="1338" y="700"/>
                    <a:pt x="1338" y="1551"/>
                  </a:cubicBezTo>
                  <a:cubicBezTo>
                    <a:pt x="1338" y="2098"/>
                    <a:pt x="1642" y="2585"/>
                    <a:pt x="2068" y="2858"/>
                  </a:cubicBezTo>
                  <a:cubicBezTo>
                    <a:pt x="852" y="3314"/>
                    <a:pt x="1" y="4712"/>
                    <a:pt x="1" y="601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5511517" y="2008966"/>
              <a:ext cx="703539" cy="39"/>
            </a:xfrm>
            <a:custGeom>
              <a:avLst/>
              <a:gdLst/>
              <a:ahLst/>
              <a:cxnLst/>
              <a:rect l="l" t="t" r="r" b="b"/>
              <a:pathLst>
                <a:path w="18087" h="1" fill="none" extrusionOk="0">
                  <a:moveTo>
                    <a:pt x="1" y="0"/>
                  </a:moveTo>
                  <a:lnTo>
                    <a:pt x="1808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5645130" y="2082249"/>
              <a:ext cx="436313" cy="39"/>
            </a:xfrm>
            <a:custGeom>
              <a:avLst/>
              <a:gdLst/>
              <a:ahLst/>
              <a:cxnLst/>
              <a:rect l="l" t="t" r="r" b="b"/>
              <a:pathLst>
                <a:path w="11217" h="1" fill="none" extrusionOk="0">
                  <a:moveTo>
                    <a:pt x="0" y="1"/>
                  </a:moveTo>
                  <a:lnTo>
                    <a:pt x="1121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5467796" y="3504575"/>
              <a:ext cx="790981" cy="274344"/>
            </a:xfrm>
            <a:custGeom>
              <a:avLst/>
              <a:gdLst/>
              <a:ahLst/>
              <a:cxnLst/>
              <a:rect l="l" t="t" r="r" b="b"/>
              <a:pathLst>
                <a:path w="20335" h="7053" extrusionOk="0">
                  <a:moveTo>
                    <a:pt x="3526" y="7052"/>
                  </a:moveTo>
                  <a:cubicBezTo>
                    <a:pt x="1581" y="7052"/>
                    <a:pt x="0" y="5472"/>
                    <a:pt x="0" y="3526"/>
                  </a:cubicBezTo>
                  <a:cubicBezTo>
                    <a:pt x="0" y="1581"/>
                    <a:pt x="1581" y="1"/>
                    <a:pt x="3526" y="1"/>
                  </a:cubicBezTo>
                  <a:lnTo>
                    <a:pt x="16809" y="1"/>
                  </a:lnTo>
                  <a:cubicBezTo>
                    <a:pt x="18754" y="1"/>
                    <a:pt x="20335" y="1581"/>
                    <a:pt x="20335" y="3526"/>
                  </a:cubicBezTo>
                  <a:cubicBezTo>
                    <a:pt x="20335" y="5472"/>
                    <a:pt x="18754" y="7052"/>
                    <a:pt x="16809" y="7052"/>
                  </a:cubicBezTo>
                  <a:lnTo>
                    <a:pt x="3526" y="7052"/>
                  </a:ln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5659328" y="4422051"/>
              <a:ext cx="406751" cy="39"/>
            </a:xfrm>
            <a:custGeom>
              <a:avLst/>
              <a:gdLst/>
              <a:ahLst/>
              <a:cxnLst/>
              <a:rect l="l" t="t" r="r" b="b"/>
              <a:pathLst>
                <a:path w="10457" h="1" fill="none" extrusionOk="0">
                  <a:moveTo>
                    <a:pt x="0" y="1"/>
                  </a:moveTo>
                  <a:lnTo>
                    <a:pt x="10456" y="1"/>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7727197" y="1409517"/>
              <a:ext cx="877294" cy="1054667"/>
            </a:xfrm>
            <a:custGeom>
              <a:avLst/>
              <a:gdLst/>
              <a:ahLst/>
              <a:cxnLst/>
              <a:rect l="l" t="t" r="r" b="b"/>
              <a:pathLst>
                <a:path w="22554" h="27114" extrusionOk="0">
                  <a:moveTo>
                    <a:pt x="17751" y="27113"/>
                  </a:moveTo>
                  <a:lnTo>
                    <a:pt x="4833" y="27113"/>
                  </a:lnTo>
                  <a:cubicBezTo>
                    <a:pt x="2158" y="27113"/>
                    <a:pt x="0" y="24955"/>
                    <a:pt x="0" y="22281"/>
                  </a:cubicBezTo>
                  <a:lnTo>
                    <a:pt x="0" y="4833"/>
                  </a:lnTo>
                  <a:cubicBezTo>
                    <a:pt x="0" y="2159"/>
                    <a:pt x="2158" y="1"/>
                    <a:pt x="4833" y="1"/>
                  </a:cubicBezTo>
                  <a:lnTo>
                    <a:pt x="17751" y="1"/>
                  </a:lnTo>
                  <a:cubicBezTo>
                    <a:pt x="20396" y="1"/>
                    <a:pt x="22554" y="2159"/>
                    <a:pt x="22554" y="4833"/>
                  </a:cubicBezTo>
                  <a:lnTo>
                    <a:pt x="22554" y="22281"/>
                  </a:lnTo>
                  <a:cubicBezTo>
                    <a:pt x="22554" y="24955"/>
                    <a:pt x="20396" y="27113"/>
                    <a:pt x="17751" y="27113"/>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7802852" y="1590429"/>
              <a:ext cx="185658" cy="185658"/>
            </a:xfrm>
            <a:custGeom>
              <a:avLst/>
              <a:gdLst/>
              <a:ahLst/>
              <a:cxnLst/>
              <a:rect l="l" t="t" r="r" b="b"/>
              <a:pathLst>
                <a:path w="4773" h="4773" fill="none" extrusionOk="0">
                  <a:moveTo>
                    <a:pt x="4773" y="2401"/>
                  </a:moveTo>
                  <a:cubicBezTo>
                    <a:pt x="4773" y="1064"/>
                    <a:pt x="3709" y="0"/>
                    <a:pt x="2372" y="0"/>
                  </a:cubicBezTo>
                  <a:cubicBezTo>
                    <a:pt x="1065" y="0"/>
                    <a:pt x="1" y="1064"/>
                    <a:pt x="1" y="2401"/>
                  </a:cubicBezTo>
                  <a:cubicBezTo>
                    <a:pt x="1" y="3708"/>
                    <a:pt x="1065" y="4772"/>
                    <a:pt x="2372" y="4772"/>
                  </a:cubicBezTo>
                  <a:cubicBezTo>
                    <a:pt x="370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8054675" y="1683822"/>
              <a:ext cx="465875" cy="39"/>
            </a:xfrm>
            <a:custGeom>
              <a:avLst/>
              <a:gdLst/>
              <a:ahLst/>
              <a:cxnLst/>
              <a:rect l="l" t="t" r="r" b="b"/>
              <a:pathLst>
                <a:path w="11977" h="1" fill="none" extrusionOk="0">
                  <a:moveTo>
                    <a:pt x="1" y="0"/>
                  </a:moveTo>
                  <a:lnTo>
                    <a:pt x="11977"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8053508" y="1683822"/>
              <a:ext cx="245949" cy="39"/>
            </a:xfrm>
            <a:custGeom>
              <a:avLst/>
              <a:gdLst/>
              <a:ahLst/>
              <a:cxnLst/>
              <a:rect l="l" t="t" r="r" b="b"/>
              <a:pathLst>
                <a:path w="6323" h="1" fill="none" extrusionOk="0">
                  <a:moveTo>
                    <a:pt x="1" y="0"/>
                  </a:moveTo>
                  <a:lnTo>
                    <a:pt x="632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7800480" y="1844624"/>
              <a:ext cx="185658" cy="185658"/>
            </a:xfrm>
            <a:custGeom>
              <a:avLst/>
              <a:gdLst/>
              <a:ahLst/>
              <a:cxnLst/>
              <a:rect l="l" t="t" r="r" b="b"/>
              <a:pathLst>
                <a:path w="4773" h="4773" fill="none" extrusionOk="0">
                  <a:moveTo>
                    <a:pt x="4773" y="2401"/>
                  </a:moveTo>
                  <a:cubicBezTo>
                    <a:pt x="4773" y="1094"/>
                    <a:pt x="3679" y="0"/>
                    <a:pt x="2372" y="0"/>
                  </a:cubicBezTo>
                  <a:cubicBezTo>
                    <a:pt x="1065" y="0"/>
                    <a:pt x="1" y="1094"/>
                    <a:pt x="1" y="2401"/>
                  </a:cubicBezTo>
                  <a:cubicBezTo>
                    <a:pt x="1" y="3708"/>
                    <a:pt x="1065" y="4772"/>
                    <a:pt x="2372" y="4772"/>
                  </a:cubicBezTo>
                  <a:cubicBezTo>
                    <a:pt x="367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8052341" y="1938017"/>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8052341" y="1938017"/>
              <a:ext cx="347627" cy="39"/>
            </a:xfrm>
            <a:custGeom>
              <a:avLst/>
              <a:gdLst/>
              <a:ahLst/>
              <a:cxnLst/>
              <a:rect l="l" t="t" r="r" b="b"/>
              <a:pathLst>
                <a:path w="8937" h="1" fill="none" extrusionOk="0">
                  <a:moveTo>
                    <a:pt x="0" y="0"/>
                  </a:moveTo>
                  <a:lnTo>
                    <a:pt x="893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7800480" y="2099987"/>
              <a:ext cx="185658" cy="184491"/>
            </a:xfrm>
            <a:custGeom>
              <a:avLst/>
              <a:gdLst/>
              <a:ahLst/>
              <a:cxnLst/>
              <a:rect l="l" t="t" r="r" b="b"/>
              <a:pathLst>
                <a:path w="4773" h="4743" fill="none" extrusionOk="0">
                  <a:moveTo>
                    <a:pt x="4773" y="2371"/>
                  </a:moveTo>
                  <a:cubicBezTo>
                    <a:pt x="4773" y="1064"/>
                    <a:pt x="3679" y="1"/>
                    <a:pt x="2372" y="1"/>
                  </a:cubicBezTo>
                  <a:cubicBezTo>
                    <a:pt x="1065" y="1"/>
                    <a:pt x="1" y="1064"/>
                    <a:pt x="1" y="2371"/>
                  </a:cubicBezTo>
                  <a:cubicBezTo>
                    <a:pt x="1" y="3678"/>
                    <a:pt x="1065" y="4742"/>
                    <a:pt x="2372" y="4742"/>
                  </a:cubicBezTo>
                  <a:cubicBezTo>
                    <a:pt x="3679" y="4742"/>
                    <a:pt x="4773" y="3678"/>
                    <a:pt x="4773" y="237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8052341" y="2192213"/>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8052341" y="2192213"/>
              <a:ext cx="186825" cy="39"/>
            </a:xfrm>
            <a:custGeom>
              <a:avLst/>
              <a:gdLst/>
              <a:ahLst/>
              <a:cxnLst/>
              <a:rect l="l" t="t" r="r" b="b"/>
              <a:pathLst>
                <a:path w="4803" h="1" fill="none" extrusionOk="0">
                  <a:moveTo>
                    <a:pt x="0" y="0"/>
                  </a:moveTo>
                  <a:lnTo>
                    <a:pt x="480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5509145" y="970870"/>
              <a:ext cx="312191" cy="312191"/>
            </a:xfrm>
            <a:custGeom>
              <a:avLst/>
              <a:gdLst/>
              <a:ahLst/>
              <a:cxnLst/>
              <a:rect l="l" t="t" r="r" b="b"/>
              <a:pathLst>
                <a:path w="8026" h="8026" extrusionOk="0">
                  <a:moveTo>
                    <a:pt x="4013" y="8025"/>
                  </a:moveTo>
                  <a:cubicBezTo>
                    <a:pt x="1794" y="8025"/>
                    <a:pt x="1" y="6232"/>
                    <a:pt x="1" y="4013"/>
                  </a:cubicBezTo>
                  <a:cubicBezTo>
                    <a:pt x="1" y="1794"/>
                    <a:pt x="1794" y="1"/>
                    <a:pt x="4013" y="1"/>
                  </a:cubicBezTo>
                  <a:cubicBezTo>
                    <a:pt x="6232" y="1"/>
                    <a:pt x="8025" y="1794"/>
                    <a:pt x="8025" y="4013"/>
                  </a:cubicBezTo>
                  <a:cubicBezTo>
                    <a:pt x="8025" y="6232"/>
                    <a:pt x="6232" y="8025"/>
                    <a:pt x="4013" y="8025"/>
                  </a:cubicBezTo>
                  <a:close/>
                </a:path>
              </a:pathLst>
            </a:custGeom>
            <a:gradFill>
              <a:gsLst>
                <a:gs pos="0">
                  <a:schemeClr val="accent1"/>
                </a:gs>
                <a:gs pos="100000">
                  <a:schemeClr val="accent2"/>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5588379" y="1074921"/>
              <a:ext cx="153723" cy="105257"/>
            </a:xfrm>
            <a:custGeom>
              <a:avLst/>
              <a:gdLst/>
              <a:ahLst/>
              <a:cxnLst/>
              <a:rect l="l" t="t" r="r" b="b"/>
              <a:pathLst>
                <a:path w="3952" h="2706" fill="none" extrusionOk="0">
                  <a:moveTo>
                    <a:pt x="1" y="852"/>
                  </a:moveTo>
                  <a:lnTo>
                    <a:pt x="1581" y="2706"/>
                  </a:lnTo>
                  <a:lnTo>
                    <a:pt x="3952" y="1"/>
                  </a:lnTo>
                </a:path>
              </a:pathLst>
            </a:custGeom>
            <a:solidFill>
              <a:schemeClr val="dk1"/>
            </a:solidFill>
            <a:ln w="952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7724824" y="605545"/>
              <a:ext cx="637297" cy="63729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7867889" y="748610"/>
              <a:ext cx="351167" cy="351167"/>
            </a:xfrm>
            <a:custGeom>
              <a:avLst/>
              <a:gdLst/>
              <a:ahLst/>
              <a:cxnLst/>
              <a:rect l="l" t="t" r="r" b="b"/>
              <a:pathLst>
                <a:path w="9028" h="9028" fill="none" extrusionOk="0">
                  <a:moveTo>
                    <a:pt x="9028" y="4499"/>
                  </a:moveTo>
                  <a:cubicBezTo>
                    <a:pt x="9028" y="6991"/>
                    <a:pt x="6991" y="9028"/>
                    <a:pt x="4529" y="9028"/>
                  </a:cubicBezTo>
                  <a:cubicBezTo>
                    <a:pt x="2037" y="9028"/>
                    <a:pt x="0" y="6991"/>
                    <a:pt x="0" y="4499"/>
                  </a:cubicBezTo>
                  <a:cubicBezTo>
                    <a:pt x="0" y="2007"/>
                    <a:pt x="2037" y="0"/>
                    <a:pt x="4529" y="0"/>
                  </a:cubicBezTo>
                  <a:cubicBezTo>
                    <a:pt x="6991" y="0"/>
                    <a:pt x="9028" y="2007"/>
                    <a:pt x="9028" y="44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7960115" y="825471"/>
              <a:ext cx="166754" cy="171460"/>
            </a:xfrm>
            <a:custGeom>
              <a:avLst/>
              <a:gdLst/>
              <a:ahLst/>
              <a:cxnLst/>
              <a:rect l="l" t="t" r="r" b="b"/>
              <a:pathLst>
                <a:path w="4287" h="4408" fill="none" extrusionOk="0">
                  <a:moveTo>
                    <a:pt x="4286" y="4408"/>
                  </a:moveTo>
                  <a:cubicBezTo>
                    <a:pt x="4286" y="3435"/>
                    <a:pt x="3648" y="2432"/>
                    <a:pt x="2766" y="2097"/>
                  </a:cubicBezTo>
                  <a:cubicBezTo>
                    <a:pt x="3070" y="1885"/>
                    <a:pt x="3283" y="1550"/>
                    <a:pt x="3283" y="1125"/>
                  </a:cubicBezTo>
                  <a:cubicBezTo>
                    <a:pt x="3283" y="487"/>
                    <a:pt x="2766" y="0"/>
                    <a:pt x="2158" y="0"/>
                  </a:cubicBezTo>
                  <a:cubicBezTo>
                    <a:pt x="1520" y="0"/>
                    <a:pt x="1003" y="487"/>
                    <a:pt x="1003" y="1125"/>
                  </a:cubicBezTo>
                  <a:cubicBezTo>
                    <a:pt x="1003" y="1550"/>
                    <a:pt x="1216" y="1885"/>
                    <a:pt x="1520" y="2097"/>
                  </a:cubicBezTo>
                  <a:cubicBezTo>
                    <a:pt x="639" y="2432"/>
                    <a:pt x="0" y="3435"/>
                    <a:pt x="0" y="44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4835245" y="1471014"/>
              <a:ext cx="507262" cy="431568"/>
            </a:xfrm>
            <a:custGeom>
              <a:avLst/>
              <a:gdLst/>
              <a:ahLst/>
              <a:cxnLst/>
              <a:rect l="l" t="t" r="r" b="b"/>
              <a:pathLst>
                <a:path w="13041" h="11095" extrusionOk="0">
                  <a:moveTo>
                    <a:pt x="2949" y="8754"/>
                  </a:moveTo>
                  <a:lnTo>
                    <a:pt x="6201" y="8724"/>
                  </a:lnTo>
                  <a:cubicBezTo>
                    <a:pt x="6687" y="10730"/>
                    <a:pt x="8268" y="11064"/>
                    <a:pt x="9180" y="11095"/>
                  </a:cubicBezTo>
                  <a:cubicBezTo>
                    <a:pt x="9362" y="11095"/>
                    <a:pt x="9454" y="10882"/>
                    <a:pt x="9302" y="10760"/>
                  </a:cubicBezTo>
                  <a:cubicBezTo>
                    <a:pt x="8298" y="10000"/>
                    <a:pt x="8663" y="8693"/>
                    <a:pt x="8663" y="8693"/>
                  </a:cubicBezTo>
                  <a:lnTo>
                    <a:pt x="10153" y="8663"/>
                  </a:lnTo>
                  <a:cubicBezTo>
                    <a:pt x="11733" y="8663"/>
                    <a:pt x="13040" y="7356"/>
                    <a:pt x="13010" y="5775"/>
                  </a:cubicBezTo>
                  <a:lnTo>
                    <a:pt x="12979" y="2888"/>
                  </a:lnTo>
                  <a:cubicBezTo>
                    <a:pt x="12979" y="1307"/>
                    <a:pt x="11642" y="0"/>
                    <a:pt x="10061" y="31"/>
                  </a:cubicBezTo>
                  <a:lnTo>
                    <a:pt x="2858" y="91"/>
                  </a:lnTo>
                  <a:cubicBezTo>
                    <a:pt x="1277" y="122"/>
                    <a:pt x="0" y="1429"/>
                    <a:pt x="31" y="3009"/>
                  </a:cubicBezTo>
                  <a:lnTo>
                    <a:pt x="61" y="5897"/>
                  </a:lnTo>
                  <a:cubicBezTo>
                    <a:pt x="61" y="7477"/>
                    <a:pt x="1368" y="8754"/>
                    <a:pt x="2949" y="8754"/>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5178127" y="1599881"/>
              <a:ext cx="74528" cy="73322"/>
            </a:xfrm>
            <a:custGeom>
              <a:avLst/>
              <a:gdLst/>
              <a:ahLst/>
              <a:cxnLst/>
              <a:rect l="l" t="t" r="r" b="b"/>
              <a:pathLst>
                <a:path w="1916" h="1885" extrusionOk="0">
                  <a:moveTo>
                    <a:pt x="942" y="0"/>
                  </a:moveTo>
                  <a:cubicBezTo>
                    <a:pt x="426" y="0"/>
                    <a:pt x="0" y="426"/>
                    <a:pt x="0" y="943"/>
                  </a:cubicBezTo>
                  <a:cubicBezTo>
                    <a:pt x="0" y="1490"/>
                    <a:pt x="426" y="1885"/>
                    <a:pt x="973" y="1885"/>
                  </a:cubicBezTo>
                  <a:cubicBezTo>
                    <a:pt x="1490" y="1885"/>
                    <a:pt x="1915" y="1459"/>
                    <a:pt x="1885" y="943"/>
                  </a:cubicBezTo>
                  <a:cubicBezTo>
                    <a:pt x="1885" y="395"/>
                    <a:pt x="1459"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051593" y="1601048"/>
              <a:ext cx="74528" cy="73361"/>
            </a:xfrm>
            <a:custGeom>
              <a:avLst/>
              <a:gdLst/>
              <a:ahLst/>
              <a:cxnLst/>
              <a:rect l="l" t="t" r="r" b="b"/>
              <a:pathLst>
                <a:path w="1916" h="1886" extrusionOk="0">
                  <a:moveTo>
                    <a:pt x="943" y="1"/>
                  </a:moveTo>
                  <a:cubicBezTo>
                    <a:pt x="426" y="1"/>
                    <a:pt x="1" y="426"/>
                    <a:pt x="1" y="943"/>
                  </a:cubicBezTo>
                  <a:cubicBezTo>
                    <a:pt x="1" y="1490"/>
                    <a:pt x="426" y="1885"/>
                    <a:pt x="974" y="1885"/>
                  </a:cubicBezTo>
                  <a:cubicBezTo>
                    <a:pt x="1490" y="1885"/>
                    <a:pt x="1916" y="1460"/>
                    <a:pt x="1916" y="943"/>
                  </a:cubicBezTo>
                  <a:cubicBezTo>
                    <a:pt x="1885" y="426"/>
                    <a:pt x="1460"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4903774" y="1602267"/>
              <a:ext cx="74528" cy="73400"/>
            </a:xfrm>
            <a:custGeom>
              <a:avLst/>
              <a:gdLst/>
              <a:ahLst/>
              <a:cxnLst/>
              <a:rect l="l" t="t" r="r" b="b"/>
              <a:pathLst>
                <a:path w="1916" h="1887" extrusionOk="0">
                  <a:moveTo>
                    <a:pt x="943" y="0"/>
                  </a:moveTo>
                  <a:cubicBezTo>
                    <a:pt x="426" y="0"/>
                    <a:pt x="1" y="426"/>
                    <a:pt x="1" y="942"/>
                  </a:cubicBezTo>
                  <a:cubicBezTo>
                    <a:pt x="1" y="1471"/>
                    <a:pt x="398" y="1886"/>
                    <a:pt x="918" y="1886"/>
                  </a:cubicBezTo>
                  <a:cubicBezTo>
                    <a:pt x="936" y="1886"/>
                    <a:pt x="955" y="1886"/>
                    <a:pt x="973" y="1885"/>
                  </a:cubicBezTo>
                  <a:cubicBezTo>
                    <a:pt x="1490" y="1885"/>
                    <a:pt x="1915" y="1459"/>
                    <a:pt x="1915" y="942"/>
                  </a:cubicBezTo>
                  <a:cubicBezTo>
                    <a:pt x="1885" y="426"/>
                    <a:pt x="1460"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51"/>
          <p:cNvPicPr preferRelativeResize="0"/>
          <p:nvPr/>
        </p:nvPicPr>
        <p:blipFill>
          <a:blip r:embed="rId3">
            <a:alphaModFix/>
          </a:blip>
          <a:stretch>
            <a:fillRect/>
          </a:stretch>
        </p:blipFill>
        <p:spPr>
          <a:xfrm>
            <a:off x="1291575" y="285750"/>
            <a:ext cx="2573867" cy="4572000"/>
          </a:xfrm>
          <a:prstGeom prst="rect">
            <a:avLst/>
          </a:prstGeom>
          <a:noFill/>
          <a:ln>
            <a:noFill/>
          </a:ln>
        </p:spPr>
      </p:pic>
      <p:pic>
        <p:nvPicPr>
          <p:cNvPr id="848" name="Google Shape;848;p51"/>
          <p:cNvPicPr preferRelativeResize="0"/>
          <p:nvPr/>
        </p:nvPicPr>
        <p:blipFill>
          <a:blip r:embed="rId4">
            <a:alphaModFix/>
          </a:blip>
          <a:stretch>
            <a:fillRect/>
          </a:stretch>
        </p:blipFill>
        <p:spPr>
          <a:xfrm>
            <a:off x="5291317" y="285750"/>
            <a:ext cx="2573867" cy="45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52"/>
          <p:cNvGrpSpPr/>
          <p:nvPr/>
        </p:nvGrpSpPr>
        <p:grpSpPr>
          <a:xfrm>
            <a:off x="110449" y="868442"/>
            <a:ext cx="4108260" cy="3406623"/>
            <a:chOff x="539600" y="1364654"/>
            <a:chExt cx="8064900" cy="3061032"/>
          </a:xfrm>
        </p:grpSpPr>
        <p:sp>
          <p:nvSpPr>
            <p:cNvPr id="854" name="Google Shape;854;p52"/>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2"/>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52"/>
          <p:cNvSpPr txBox="1"/>
          <p:nvPr/>
        </p:nvSpPr>
        <p:spPr>
          <a:xfrm>
            <a:off x="335944" y="1335798"/>
            <a:ext cx="3643500" cy="26628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dirty="0">
                <a:latin typeface="Quicksand"/>
                <a:ea typeface="Quicksand"/>
                <a:cs typeface="Quicksand"/>
                <a:sym typeface="Quicksand"/>
              </a:rPr>
              <a:t>Lấy đường dẫn hai thư mục Pictures và DCIM</a:t>
            </a:r>
            <a:endParaRPr dirty="0">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dirty="0">
                <a:latin typeface="Quicksand"/>
                <a:ea typeface="Quicksand"/>
                <a:cs typeface="Quicksand"/>
                <a:sym typeface="Quicksand"/>
              </a:rPr>
              <a:t>Liệt kê các thư mục con</a:t>
            </a:r>
            <a:endParaRPr dirty="0">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dirty="0">
                <a:latin typeface="Quicksand"/>
                <a:ea typeface="Quicksand"/>
                <a:cs typeface="Quicksand"/>
                <a:sym typeface="Quicksand"/>
              </a:rPr>
              <a:t>Duyệt từng thư mục con </a:t>
            </a:r>
            <a:endParaRPr dirty="0">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dirty="0">
                <a:latin typeface="Quicksand"/>
                <a:ea typeface="Quicksand"/>
                <a:cs typeface="Quicksand"/>
                <a:sym typeface="Quicksand"/>
              </a:rPr>
              <a:t>Thêm đường dẫn thư mục con đã đọc được vào danh sách đường dẫn.</a:t>
            </a:r>
            <a:endParaRPr dirty="0">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dirty="0">
                <a:latin typeface="Quicksand"/>
                <a:ea typeface="Quicksand"/>
                <a:cs typeface="Quicksand"/>
                <a:sym typeface="Quicksand"/>
              </a:rPr>
              <a:t>Sử dụng RecyclerView để hiển thị danh sách các thư mục.</a:t>
            </a:r>
            <a:endParaRPr dirty="0">
              <a:latin typeface="Quicksand"/>
              <a:ea typeface="Quicksand"/>
              <a:cs typeface="Quicksand"/>
              <a:sym typeface="Quicksand"/>
            </a:endParaRPr>
          </a:p>
        </p:txBody>
      </p:sp>
      <p:sp>
        <p:nvSpPr>
          <p:cNvPr id="857" name="Google Shape;857;p52"/>
          <p:cNvSpPr txBox="1"/>
          <p:nvPr/>
        </p:nvSpPr>
        <p:spPr>
          <a:xfrm>
            <a:off x="971738" y="903763"/>
            <a:ext cx="15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readFolders()</a:t>
            </a:r>
            <a:endParaRPr b="1">
              <a:solidFill>
                <a:schemeClr val="dk1"/>
              </a:solidFill>
              <a:latin typeface="Quicksand"/>
              <a:ea typeface="Quicksand"/>
              <a:cs typeface="Quicksand"/>
              <a:sym typeface="Quicksand"/>
            </a:endParaRPr>
          </a:p>
        </p:txBody>
      </p:sp>
      <p:sp>
        <p:nvSpPr>
          <p:cNvPr id="858" name="Google Shape;858;p52"/>
          <p:cNvSpPr/>
          <p:nvPr/>
        </p:nvSpPr>
        <p:spPr>
          <a:xfrm>
            <a:off x="230702" y="1070310"/>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383102" y="1070310"/>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535502" y="1070310"/>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1" name="Google Shape;861;p52"/>
          <p:cNvPicPr preferRelativeResize="0"/>
          <p:nvPr/>
        </p:nvPicPr>
        <p:blipFill>
          <a:blip r:embed="rId3">
            <a:alphaModFix/>
          </a:blip>
          <a:stretch>
            <a:fillRect/>
          </a:stretch>
        </p:blipFill>
        <p:spPr>
          <a:xfrm>
            <a:off x="4410200" y="844112"/>
            <a:ext cx="4733811" cy="3455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1000"/>
                                        <p:tgtEl>
                                          <p:spTgt spid="853"/>
                                        </p:tgtEl>
                                      </p:cBhvr>
                                    </p:animEffect>
                                  </p:childTnLst>
                                </p:cTn>
                              </p:par>
                              <p:par>
                                <p:cTn id="8" presetID="10" presetClass="entr" presetSubtype="0" fill="hold" nodeType="withEffect">
                                  <p:stCondLst>
                                    <p:cond delay="0"/>
                                  </p:stCondLst>
                                  <p:childTnLst>
                                    <p:set>
                                      <p:cBhvr>
                                        <p:cTn id="9" dur="1" fill="hold">
                                          <p:stCondLst>
                                            <p:cond delay="0"/>
                                          </p:stCondLst>
                                        </p:cTn>
                                        <p:tgtEl>
                                          <p:spTgt spid="856"/>
                                        </p:tgtEl>
                                        <p:attrNameLst>
                                          <p:attrName>style.visibility</p:attrName>
                                        </p:attrNameLst>
                                      </p:cBhvr>
                                      <p:to>
                                        <p:strVal val="visible"/>
                                      </p:to>
                                    </p:set>
                                    <p:animEffect transition="in" filter="fade">
                                      <p:cBhvr>
                                        <p:cTn id="10" dur="10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p53"/>
          <p:cNvGrpSpPr/>
          <p:nvPr/>
        </p:nvGrpSpPr>
        <p:grpSpPr>
          <a:xfrm>
            <a:off x="149671" y="1041272"/>
            <a:ext cx="3904218" cy="3430193"/>
            <a:chOff x="539600" y="1364654"/>
            <a:chExt cx="8064900" cy="3061032"/>
          </a:xfrm>
        </p:grpSpPr>
        <p:sp>
          <p:nvSpPr>
            <p:cNvPr id="867" name="Google Shape;867;p53"/>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53"/>
          <p:cNvSpPr/>
          <p:nvPr/>
        </p:nvSpPr>
        <p:spPr>
          <a:xfrm>
            <a:off x="257746" y="1267512"/>
            <a:ext cx="100016" cy="117933"/>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404812" y="1267512"/>
            <a:ext cx="100016" cy="117933"/>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551879" y="1267512"/>
            <a:ext cx="100016" cy="117933"/>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txBox="1"/>
          <p:nvPr/>
        </p:nvSpPr>
        <p:spPr>
          <a:xfrm>
            <a:off x="257750" y="1693425"/>
            <a:ext cx="3697200" cy="23397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Duyệt lần lượt các tệp tin trong thư mục.</a:t>
            </a:r>
            <a:endParaRPr>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Thêm đường dẫn của tập tin có định dạng “*.png” và “*.jpg” vào danh sách đường dẫn ảnh.</a:t>
            </a:r>
            <a:endParaRPr>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Sử dụng RecyclerView để hiển thị ảnh lên màn hình.</a:t>
            </a:r>
            <a:endParaRPr>
              <a:latin typeface="Quicksand"/>
              <a:ea typeface="Quicksand"/>
              <a:cs typeface="Quicksand"/>
              <a:sym typeface="Quicksand"/>
            </a:endParaRPr>
          </a:p>
        </p:txBody>
      </p:sp>
      <p:sp>
        <p:nvSpPr>
          <p:cNvPr id="873" name="Google Shape;873;p53"/>
          <p:cNvSpPr txBox="1"/>
          <p:nvPr/>
        </p:nvSpPr>
        <p:spPr>
          <a:xfrm>
            <a:off x="846023" y="1080882"/>
            <a:ext cx="298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readPicturesInFolder()</a:t>
            </a:r>
            <a:endParaRPr b="1">
              <a:solidFill>
                <a:schemeClr val="dk1"/>
              </a:solidFill>
              <a:latin typeface="Quicksand"/>
              <a:ea typeface="Quicksand"/>
              <a:cs typeface="Quicksand"/>
              <a:sym typeface="Quicksand"/>
            </a:endParaRPr>
          </a:p>
        </p:txBody>
      </p:sp>
      <p:pic>
        <p:nvPicPr>
          <p:cNvPr id="874" name="Google Shape;874;p53"/>
          <p:cNvPicPr preferRelativeResize="0"/>
          <p:nvPr/>
        </p:nvPicPr>
        <p:blipFill>
          <a:blip r:embed="rId3">
            <a:alphaModFix/>
          </a:blip>
          <a:stretch>
            <a:fillRect/>
          </a:stretch>
        </p:blipFill>
        <p:spPr>
          <a:xfrm>
            <a:off x="4174325" y="1080875"/>
            <a:ext cx="4846249" cy="3291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9"/>
                                        </p:tgtEl>
                                        <p:attrNameLst>
                                          <p:attrName>style.visibility</p:attrName>
                                        </p:attrNameLst>
                                      </p:cBhvr>
                                      <p:to>
                                        <p:strVal val="visible"/>
                                      </p:to>
                                    </p:set>
                                    <p:animEffect transition="in" filter="fade">
                                      <p:cBhvr>
                                        <p:cTn id="10" dur="1000"/>
                                        <p:tgtEl>
                                          <p:spTgt spid="869"/>
                                        </p:tgtEl>
                                      </p:cBhvr>
                                    </p:animEffect>
                                  </p:childTnLst>
                                </p:cTn>
                              </p:par>
                              <p:par>
                                <p:cTn id="11" presetID="10" presetClass="entr" presetSubtype="0" fill="hold" nodeType="withEffect">
                                  <p:stCondLst>
                                    <p:cond delay="0"/>
                                  </p:stCondLst>
                                  <p:childTnLst>
                                    <p:set>
                                      <p:cBhvr>
                                        <p:cTn id="12" dur="1" fill="hold">
                                          <p:stCondLst>
                                            <p:cond delay="0"/>
                                          </p:stCondLst>
                                        </p:cTn>
                                        <p:tgtEl>
                                          <p:spTgt spid="870"/>
                                        </p:tgtEl>
                                        <p:attrNameLst>
                                          <p:attrName>style.visibility</p:attrName>
                                        </p:attrNameLst>
                                      </p:cBhvr>
                                      <p:to>
                                        <p:strVal val="visible"/>
                                      </p:to>
                                    </p:set>
                                    <p:animEffect transition="in" filter="fade">
                                      <p:cBhvr>
                                        <p:cTn id="13" dur="1000"/>
                                        <p:tgtEl>
                                          <p:spTgt spid="870"/>
                                        </p:tgtEl>
                                      </p:cBhvr>
                                    </p:animEffect>
                                  </p:childTnLst>
                                </p:cTn>
                              </p:par>
                              <p:par>
                                <p:cTn id="14" presetID="10" presetClass="entr" presetSubtype="0" fill="hold" nodeType="withEffect">
                                  <p:stCondLst>
                                    <p:cond delay="0"/>
                                  </p:stCondLst>
                                  <p:childTnLst>
                                    <p:set>
                                      <p:cBhvr>
                                        <p:cTn id="15" dur="1" fill="hold">
                                          <p:stCondLst>
                                            <p:cond delay="0"/>
                                          </p:stCondLst>
                                        </p:cTn>
                                        <p:tgtEl>
                                          <p:spTgt spid="871"/>
                                        </p:tgtEl>
                                        <p:attrNameLst>
                                          <p:attrName>style.visibility</p:attrName>
                                        </p:attrNameLst>
                                      </p:cBhvr>
                                      <p:to>
                                        <p:strVal val="visible"/>
                                      </p:to>
                                    </p:set>
                                    <p:animEffect transition="in" filter="fade">
                                      <p:cBhvr>
                                        <p:cTn id="16" dur="1000"/>
                                        <p:tgtEl>
                                          <p:spTgt spid="871"/>
                                        </p:tgtEl>
                                      </p:cBhvr>
                                    </p:animEffect>
                                  </p:childTnLst>
                                </p:cTn>
                              </p:par>
                              <p:par>
                                <p:cTn id="17" presetID="10" presetClass="entr" presetSubtype="0" fill="hold" nodeType="withEffect">
                                  <p:stCondLst>
                                    <p:cond delay="0"/>
                                  </p:stCondLst>
                                  <p:childTnLst>
                                    <p:set>
                                      <p:cBhvr>
                                        <p:cTn id="18" dur="1" fill="hold">
                                          <p:stCondLst>
                                            <p:cond delay="0"/>
                                          </p:stCondLst>
                                        </p:cTn>
                                        <p:tgtEl>
                                          <p:spTgt spid="872"/>
                                        </p:tgtEl>
                                        <p:attrNameLst>
                                          <p:attrName>style.visibility</p:attrName>
                                        </p:attrNameLst>
                                      </p:cBhvr>
                                      <p:to>
                                        <p:strVal val="visible"/>
                                      </p:to>
                                    </p:set>
                                    <p:animEffect transition="in" filter="fade">
                                      <p:cBhvr>
                                        <p:cTn id="19" dur="1000"/>
                                        <p:tgtEl>
                                          <p:spTgt spid="872"/>
                                        </p:tgtEl>
                                      </p:cBhvr>
                                    </p:animEffect>
                                  </p:childTnLst>
                                </p:cTn>
                              </p:par>
                              <p:par>
                                <p:cTn id="20" presetID="10" presetClass="entr" presetSubtype="0" fill="hold" nodeType="withEffect">
                                  <p:stCondLst>
                                    <p:cond delay="0"/>
                                  </p:stCondLst>
                                  <p:childTnLst>
                                    <p:set>
                                      <p:cBhvr>
                                        <p:cTn id="21" dur="1" fill="hold">
                                          <p:stCondLst>
                                            <p:cond delay="0"/>
                                          </p:stCondLst>
                                        </p:cTn>
                                        <p:tgtEl>
                                          <p:spTgt spid="873"/>
                                        </p:tgtEl>
                                        <p:attrNameLst>
                                          <p:attrName>style.visibility</p:attrName>
                                        </p:attrNameLst>
                                      </p:cBhvr>
                                      <p:to>
                                        <p:strVal val="visible"/>
                                      </p:to>
                                    </p:set>
                                    <p:animEffect transition="in" filter="fade">
                                      <p:cBhvr>
                                        <p:cTn id="22" dur="1000"/>
                                        <p:tgtEl>
                                          <p:spTgt spid="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4"/>
          <p:cNvSpPr/>
          <p:nvPr/>
        </p:nvSpPr>
        <p:spPr>
          <a:xfrm>
            <a:off x="3505600" y="58587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txBox="1">
            <a:spLocks noGrp="1"/>
          </p:cNvSpPr>
          <p:nvPr>
            <p:ph type="title"/>
          </p:nvPr>
        </p:nvSpPr>
        <p:spPr>
          <a:xfrm>
            <a:off x="0" y="3175050"/>
            <a:ext cx="91440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HIỂN THỊ ẢNH </a:t>
            </a:r>
            <a:br>
              <a:rPr lang="en" sz="4400"/>
            </a:br>
            <a:r>
              <a:rPr lang="en" sz="4400"/>
              <a:t>Ở CÁC BỐ CỤC KHÁC NHAU</a:t>
            </a:r>
            <a:endParaRPr sz="4400"/>
          </a:p>
        </p:txBody>
      </p:sp>
      <p:sp>
        <p:nvSpPr>
          <p:cNvPr id="881" name="Google Shape;881;p54"/>
          <p:cNvSpPr txBox="1">
            <a:spLocks noGrp="1"/>
          </p:cNvSpPr>
          <p:nvPr>
            <p:ph type="title" idx="2"/>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1.2</a:t>
            </a:r>
            <a:endParaRPr sz="9600"/>
          </a:p>
        </p:txBody>
      </p:sp>
      <p:grpSp>
        <p:nvGrpSpPr>
          <p:cNvPr id="882" name="Google Shape;882;p54"/>
          <p:cNvGrpSpPr/>
          <p:nvPr/>
        </p:nvGrpSpPr>
        <p:grpSpPr>
          <a:xfrm>
            <a:off x="1414861" y="1021353"/>
            <a:ext cx="709302" cy="709356"/>
            <a:chOff x="1074511" y="925228"/>
            <a:chExt cx="709302" cy="709356"/>
          </a:xfrm>
        </p:grpSpPr>
        <p:sp>
          <p:nvSpPr>
            <p:cNvPr id="883" name="Google Shape;883;p54"/>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4"/>
          <p:cNvGrpSpPr/>
          <p:nvPr/>
        </p:nvGrpSpPr>
        <p:grpSpPr>
          <a:xfrm>
            <a:off x="6543922" y="716368"/>
            <a:ext cx="851910" cy="781546"/>
            <a:chOff x="7145197" y="889118"/>
            <a:chExt cx="851910" cy="781546"/>
          </a:xfrm>
        </p:grpSpPr>
        <p:sp>
          <p:nvSpPr>
            <p:cNvPr id="887" name="Google Shape;887;p54"/>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1000"/>
                                        <p:tgtEl>
                                          <p:spTgt spid="8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81"/>
                                        </p:tgtEl>
                                        <p:attrNameLst>
                                          <p:attrName>style.visibility</p:attrName>
                                        </p:attrNameLst>
                                      </p:cBhvr>
                                      <p:to>
                                        <p:strVal val="visible"/>
                                      </p:to>
                                    </p:set>
                                    <p:anim calcmode="lin" valueType="num">
                                      <p:cBhvr additive="base">
                                        <p:cTn id="10" dur="1000"/>
                                        <p:tgtEl>
                                          <p:spTgt spid="8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p55"/>
          <p:cNvPicPr preferRelativeResize="0"/>
          <p:nvPr/>
        </p:nvPicPr>
        <p:blipFill>
          <a:blip r:embed="rId3">
            <a:alphaModFix/>
          </a:blip>
          <a:stretch>
            <a:fillRect/>
          </a:stretch>
        </p:blipFill>
        <p:spPr>
          <a:xfrm>
            <a:off x="165350" y="336350"/>
            <a:ext cx="8813275" cy="4545375"/>
          </a:xfrm>
          <a:prstGeom prst="rect">
            <a:avLst/>
          </a:prstGeom>
          <a:noFill/>
          <a:ln>
            <a:noFill/>
          </a:ln>
        </p:spPr>
      </p:pic>
      <p:sp>
        <p:nvSpPr>
          <p:cNvPr id="896" name="Google Shape;896;p55"/>
          <p:cNvSpPr/>
          <p:nvPr/>
        </p:nvSpPr>
        <p:spPr>
          <a:xfrm>
            <a:off x="1959775" y="502325"/>
            <a:ext cx="268800" cy="17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4241725" y="502325"/>
            <a:ext cx="268800" cy="17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6488325" y="502325"/>
            <a:ext cx="268800" cy="17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8734925" y="502325"/>
            <a:ext cx="268800" cy="17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56"/>
          <p:cNvGrpSpPr/>
          <p:nvPr/>
        </p:nvGrpSpPr>
        <p:grpSpPr>
          <a:xfrm>
            <a:off x="816175" y="498272"/>
            <a:ext cx="7511648" cy="2218330"/>
            <a:chOff x="539600" y="1364654"/>
            <a:chExt cx="8064900" cy="3061032"/>
          </a:xfrm>
        </p:grpSpPr>
        <p:sp>
          <p:nvSpPr>
            <p:cNvPr id="905" name="Google Shape;905;p56"/>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6"/>
            <p:cNvSpPr/>
            <p:nvPr/>
          </p:nvSpPr>
          <p:spPr>
            <a:xfrm>
              <a:off x="671159" y="1532538"/>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p:nvPr/>
          </p:nvSpPr>
          <p:spPr>
            <a:xfrm>
              <a:off x="874494" y="1532538"/>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6"/>
            <p:cNvSpPr/>
            <p:nvPr/>
          </p:nvSpPr>
          <p:spPr>
            <a:xfrm>
              <a:off x="1080059" y="1532538"/>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56"/>
          <p:cNvSpPr txBox="1"/>
          <p:nvPr/>
        </p:nvSpPr>
        <p:spPr>
          <a:xfrm>
            <a:off x="1123500" y="1015000"/>
            <a:ext cx="6897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Cài đặt adapter giúp hiển thị bố cục dạng lưới và dạng danh sách.</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Khi adapter ở dạng lưới, bằng cách thay đổi tham số “spanCount” trong GridLayoutManager, giao diện có thể được thể hiện với số lượng cột khác nhau mà không cần cài đặt lặp lại adapter.</a:t>
            </a:r>
            <a:endParaRPr>
              <a:latin typeface="Quicksand"/>
              <a:ea typeface="Quicksand"/>
              <a:cs typeface="Quicksand"/>
              <a:sym typeface="Quicksand"/>
            </a:endParaRPr>
          </a:p>
        </p:txBody>
      </p:sp>
      <p:sp>
        <p:nvSpPr>
          <p:cNvPr id="911" name="Google Shape;911;p56"/>
          <p:cNvSpPr txBox="1"/>
          <p:nvPr/>
        </p:nvSpPr>
        <p:spPr>
          <a:xfrm>
            <a:off x="1591990" y="505398"/>
            <a:ext cx="287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showAllPictures(...)</a:t>
            </a:r>
            <a:endParaRPr b="1">
              <a:solidFill>
                <a:schemeClr val="dk1"/>
              </a:solidFill>
              <a:latin typeface="Quicksand"/>
              <a:ea typeface="Quicksand"/>
              <a:cs typeface="Quicksand"/>
              <a:sym typeface="Quicksand"/>
            </a:endParaRPr>
          </a:p>
        </p:txBody>
      </p:sp>
      <p:pic>
        <p:nvPicPr>
          <p:cNvPr id="912" name="Google Shape;912;p56"/>
          <p:cNvPicPr preferRelativeResize="0"/>
          <p:nvPr/>
        </p:nvPicPr>
        <p:blipFill>
          <a:blip r:embed="rId3">
            <a:alphaModFix/>
          </a:blip>
          <a:stretch>
            <a:fillRect/>
          </a:stretch>
        </p:blipFill>
        <p:spPr>
          <a:xfrm>
            <a:off x="442900" y="2883500"/>
            <a:ext cx="8258175" cy="167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7"/>
          <p:cNvSpPr/>
          <p:nvPr/>
        </p:nvSpPr>
        <p:spPr>
          <a:xfrm>
            <a:off x="1062556" y="1505357"/>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txBox="1">
            <a:spLocks noGrp="1"/>
          </p:cNvSpPr>
          <p:nvPr>
            <p:ph type="title"/>
          </p:nvPr>
        </p:nvSpPr>
        <p:spPr>
          <a:xfrm>
            <a:off x="3623000" y="1807400"/>
            <a:ext cx="5316000" cy="157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THÊM ẢNH TỪ CAMERA VÀ URL</a:t>
            </a:r>
            <a:endParaRPr/>
          </a:p>
        </p:txBody>
      </p:sp>
      <p:sp>
        <p:nvSpPr>
          <p:cNvPr id="919" name="Google Shape;919;p57"/>
          <p:cNvSpPr txBox="1">
            <a:spLocks noGrp="1"/>
          </p:cNvSpPr>
          <p:nvPr>
            <p:ph type="title" idx="2"/>
          </p:nvPr>
        </p:nvSpPr>
        <p:spPr>
          <a:xfrm>
            <a:off x="876150" y="1963501"/>
            <a:ext cx="2505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1.3</a:t>
            </a:r>
            <a:endParaRPr sz="9600"/>
          </a:p>
        </p:txBody>
      </p:sp>
      <p:grpSp>
        <p:nvGrpSpPr>
          <p:cNvPr id="920" name="Google Shape;920;p57"/>
          <p:cNvGrpSpPr/>
          <p:nvPr/>
        </p:nvGrpSpPr>
        <p:grpSpPr>
          <a:xfrm rot="-297410">
            <a:off x="3089815" y="3975507"/>
            <a:ext cx="709260" cy="709313"/>
            <a:chOff x="1074511" y="925228"/>
            <a:chExt cx="709302" cy="709356"/>
          </a:xfrm>
        </p:grpSpPr>
        <p:sp>
          <p:nvSpPr>
            <p:cNvPr id="921" name="Google Shape;921;p57"/>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7"/>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rot="1285550">
            <a:off x="7567667" y="718321"/>
            <a:ext cx="822913" cy="818353"/>
            <a:chOff x="5088175" y="2529243"/>
            <a:chExt cx="822905" cy="818345"/>
          </a:xfrm>
        </p:grpSpPr>
        <p:sp>
          <p:nvSpPr>
            <p:cNvPr id="925" name="Google Shape;925;p57"/>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7"/>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7"/>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7"/>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19"/>
                                        </p:tgtEl>
                                        <p:attrNameLst>
                                          <p:attrName>style.visibility</p:attrName>
                                        </p:attrNameLst>
                                      </p:cBhvr>
                                      <p:to>
                                        <p:strVal val="visible"/>
                                      </p:to>
                                    </p:set>
                                    <p:anim calcmode="lin" valueType="num">
                                      <p:cBhvr additive="base">
                                        <p:cTn id="10" dur="1000"/>
                                        <p:tgtEl>
                                          <p:spTgt spid="9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58"/>
          <p:cNvPicPr preferRelativeResize="0"/>
          <p:nvPr/>
        </p:nvPicPr>
        <p:blipFill>
          <a:blip r:embed="rId3">
            <a:alphaModFix/>
          </a:blip>
          <a:stretch>
            <a:fillRect/>
          </a:stretch>
        </p:blipFill>
        <p:spPr>
          <a:xfrm>
            <a:off x="4765275" y="152400"/>
            <a:ext cx="2721769" cy="4838700"/>
          </a:xfrm>
          <a:prstGeom prst="rect">
            <a:avLst/>
          </a:prstGeom>
          <a:noFill/>
          <a:ln>
            <a:noFill/>
          </a:ln>
        </p:spPr>
      </p:pic>
      <p:pic>
        <p:nvPicPr>
          <p:cNvPr id="937" name="Google Shape;937;p58"/>
          <p:cNvPicPr preferRelativeResize="0"/>
          <p:nvPr/>
        </p:nvPicPr>
        <p:blipFill>
          <a:blip r:embed="rId4">
            <a:alphaModFix/>
          </a:blip>
          <a:stretch>
            <a:fillRect/>
          </a:stretch>
        </p:blipFill>
        <p:spPr>
          <a:xfrm>
            <a:off x="1420569" y="152400"/>
            <a:ext cx="2721769" cy="4838700"/>
          </a:xfrm>
          <a:prstGeom prst="rect">
            <a:avLst/>
          </a:prstGeom>
          <a:noFill/>
          <a:ln>
            <a:noFill/>
          </a:ln>
        </p:spPr>
      </p:pic>
      <p:sp>
        <p:nvSpPr>
          <p:cNvPr id="938" name="Google Shape;938;p58"/>
          <p:cNvSpPr/>
          <p:nvPr/>
        </p:nvSpPr>
        <p:spPr>
          <a:xfrm>
            <a:off x="2907800" y="4167150"/>
            <a:ext cx="608400" cy="325500"/>
          </a:xfrm>
          <a:prstGeom prst="right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37"/>
                                        </p:tgtEl>
                                        <p:attrNameLst>
                                          <p:attrName>style.visibility</p:attrName>
                                        </p:attrNameLst>
                                      </p:cBhvr>
                                      <p:to>
                                        <p:strVal val="visible"/>
                                      </p:to>
                                    </p:set>
                                    <p:anim calcmode="lin" valueType="num">
                                      <p:cBhvr additive="base">
                                        <p:cTn id="7" dur="1000"/>
                                        <p:tgtEl>
                                          <p:spTgt spid="93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936"/>
                                        </p:tgtEl>
                                        <p:attrNameLst>
                                          <p:attrName>style.visibility</p:attrName>
                                        </p:attrNameLst>
                                      </p:cBhvr>
                                      <p:to>
                                        <p:strVal val="visible"/>
                                      </p:to>
                                    </p:set>
                                    <p:anim calcmode="lin" valueType="num">
                                      <p:cBhvr additive="base">
                                        <p:cTn id="10" dur="1000"/>
                                        <p:tgtEl>
                                          <p:spTgt spid="93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38"/>
                                        </p:tgtEl>
                                        <p:attrNameLst>
                                          <p:attrName>style.visibility</p:attrName>
                                        </p:attrNameLst>
                                      </p:cBhvr>
                                      <p:to>
                                        <p:strVal val="visible"/>
                                      </p:to>
                                    </p:set>
                                    <p:anim calcmode="lin" valueType="num">
                                      <p:cBhvr additive="base">
                                        <p:cTn id="13" dur="1000"/>
                                        <p:tgtEl>
                                          <p:spTgt spid="9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59"/>
          <p:cNvPicPr preferRelativeResize="0"/>
          <p:nvPr/>
        </p:nvPicPr>
        <p:blipFill rotWithShape="1">
          <a:blip r:embed="rId3">
            <a:alphaModFix/>
          </a:blip>
          <a:srcRect l="55470"/>
          <a:stretch/>
        </p:blipFill>
        <p:spPr>
          <a:xfrm>
            <a:off x="99000" y="161325"/>
            <a:ext cx="2664550" cy="4737128"/>
          </a:xfrm>
          <a:prstGeom prst="rect">
            <a:avLst/>
          </a:prstGeom>
          <a:noFill/>
          <a:ln>
            <a:noFill/>
          </a:ln>
        </p:spPr>
      </p:pic>
      <p:pic>
        <p:nvPicPr>
          <p:cNvPr id="944" name="Google Shape;944;p59"/>
          <p:cNvPicPr preferRelativeResize="0"/>
          <p:nvPr/>
        </p:nvPicPr>
        <p:blipFill>
          <a:blip r:embed="rId4">
            <a:alphaModFix/>
          </a:blip>
          <a:stretch>
            <a:fillRect/>
          </a:stretch>
        </p:blipFill>
        <p:spPr>
          <a:xfrm>
            <a:off x="3132474" y="161388"/>
            <a:ext cx="2664550" cy="4736976"/>
          </a:xfrm>
          <a:prstGeom prst="rect">
            <a:avLst/>
          </a:prstGeom>
          <a:noFill/>
          <a:ln>
            <a:noFill/>
          </a:ln>
        </p:spPr>
      </p:pic>
      <p:pic>
        <p:nvPicPr>
          <p:cNvPr id="945" name="Google Shape;945;p59"/>
          <p:cNvPicPr preferRelativeResize="0"/>
          <p:nvPr/>
        </p:nvPicPr>
        <p:blipFill rotWithShape="1">
          <a:blip r:embed="rId5">
            <a:alphaModFix/>
          </a:blip>
          <a:srcRect t="2619"/>
          <a:stretch/>
        </p:blipFill>
        <p:spPr>
          <a:xfrm>
            <a:off x="6195575" y="161400"/>
            <a:ext cx="2736173" cy="4736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grpSp>
        <p:nvGrpSpPr>
          <p:cNvPr id="950" name="Google Shape;950;p60"/>
          <p:cNvGrpSpPr/>
          <p:nvPr/>
        </p:nvGrpSpPr>
        <p:grpSpPr>
          <a:xfrm>
            <a:off x="220898" y="1350839"/>
            <a:ext cx="3622753" cy="2448214"/>
            <a:chOff x="539600" y="1364654"/>
            <a:chExt cx="8064900" cy="3061032"/>
          </a:xfrm>
        </p:grpSpPr>
        <p:sp>
          <p:nvSpPr>
            <p:cNvPr id="951" name="Google Shape;951;p60"/>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60"/>
          <p:cNvSpPr txBox="1"/>
          <p:nvPr/>
        </p:nvSpPr>
        <p:spPr>
          <a:xfrm>
            <a:off x="358735" y="1836175"/>
            <a:ext cx="3347100" cy="16932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Để truy cập camera của thiết bị, ta khởi tạo một intent mới với action là MediaStore.ACTION_IMAGE_PICTURE</a:t>
            </a:r>
            <a:endParaRPr>
              <a:latin typeface="Quicksand"/>
              <a:ea typeface="Quicksand"/>
              <a:cs typeface="Quicksand"/>
              <a:sym typeface="Quicksand"/>
            </a:endParaRPr>
          </a:p>
        </p:txBody>
      </p:sp>
      <p:sp>
        <p:nvSpPr>
          <p:cNvPr id="954" name="Google Shape;954;p60"/>
          <p:cNvSpPr txBox="1"/>
          <p:nvPr/>
        </p:nvSpPr>
        <p:spPr>
          <a:xfrm>
            <a:off x="975503" y="1344425"/>
            <a:ext cx="264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openCamera()</a:t>
            </a:r>
            <a:endParaRPr b="1">
              <a:solidFill>
                <a:schemeClr val="dk1"/>
              </a:solidFill>
              <a:latin typeface="Quicksand"/>
              <a:ea typeface="Quicksand"/>
              <a:cs typeface="Quicksand"/>
              <a:sym typeface="Quicksand"/>
            </a:endParaRPr>
          </a:p>
        </p:txBody>
      </p:sp>
      <p:sp>
        <p:nvSpPr>
          <p:cNvPr id="955" name="Google Shape;955;p60"/>
          <p:cNvSpPr/>
          <p:nvPr/>
        </p:nvSpPr>
        <p:spPr>
          <a:xfrm>
            <a:off x="326253" y="1512079"/>
            <a:ext cx="92209" cy="84156"/>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0"/>
          <p:cNvSpPr/>
          <p:nvPr/>
        </p:nvSpPr>
        <p:spPr>
          <a:xfrm>
            <a:off x="459784" y="1512079"/>
            <a:ext cx="92209" cy="84156"/>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p:nvPr/>
        </p:nvSpPr>
        <p:spPr>
          <a:xfrm>
            <a:off x="593316" y="1512079"/>
            <a:ext cx="92209" cy="84156"/>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8" name="Google Shape;958;p60"/>
          <p:cNvPicPr preferRelativeResize="0"/>
          <p:nvPr/>
        </p:nvPicPr>
        <p:blipFill>
          <a:blip r:embed="rId3">
            <a:alphaModFix/>
          </a:blip>
          <a:stretch>
            <a:fillRect/>
          </a:stretch>
        </p:blipFill>
        <p:spPr>
          <a:xfrm>
            <a:off x="4150875" y="1467338"/>
            <a:ext cx="4772249" cy="221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3"/>
          <p:cNvSpPr/>
          <p:nvPr/>
        </p:nvSpPr>
        <p:spPr>
          <a:xfrm>
            <a:off x="1068701" y="310220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4868263" y="310220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4868276" y="176155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1068701" y="176155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txBox="1">
            <a:spLocks noGrp="1"/>
          </p:cNvSpPr>
          <p:nvPr>
            <p:ph type="title" idx="4"/>
          </p:nvPr>
        </p:nvSpPr>
        <p:spPr>
          <a:xfrm>
            <a:off x="1991575" y="3301075"/>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CÁC CHỨC NĂNG CHÍNH</a:t>
            </a:r>
            <a:endParaRPr/>
          </a:p>
        </p:txBody>
      </p:sp>
      <p:sp>
        <p:nvSpPr>
          <p:cNvPr id="674" name="Google Shape;674;p43"/>
          <p:cNvSpPr txBox="1">
            <a:spLocks noGrp="1"/>
          </p:cNvSpPr>
          <p:nvPr>
            <p:ph type="title" idx="7"/>
          </p:nvPr>
        </p:nvSpPr>
        <p:spPr>
          <a:xfrm>
            <a:off x="1068700" y="1852888"/>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5" name="Google Shape;675;p43"/>
          <p:cNvSpPr txBox="1">
            <a:spLocks noGrp="1"/>
          </p:cNvSpPr>
          <p:nvPr>
            <p:ph type="title"/>
          </p:nvPr>
        </p:nvSpPr>
        <p:spPr>
          <a:xfrm>
            <a:off x="1991575" y="202125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THÔNG TIN NHÓM</a:t>
            </a:r>
            <a:endParaRPr/>
          </a:p>
        </p:txBody>
      </p:sp>
      <p:sp>
        <p:nvSpPr>
          <p:cNvPr id="676" name="Google Shape;676;p43"/>
          <p:cNvSpPr txBox="1">
            <a:spLocks noGrp="1"/>
          </p:cNvSpPr>
          <p:nvPr>
            <p:ph type="title" idx="2"/>
          </p:nvPr>
        </p:nvSpPr>
        <p:spPr>
          <a:xfrm>
            <a:off x="5786525" y="202125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MÔ TẢ DỰ ÁN</a:t>
            </a:r>
            <a:endParaRPr/>
          </a:p>
        </p:txBody>
      </p:sp>
      <p:sp>
        <p:nvSpPr>
          <p:cNvPr id="677" name="Google Shape;677;p43"/>
          <p:cNvSpPr txBox="1">
            <a:spLocks noGrp="1"/>
          </p:cNvSpPr>
          <p:nvPr>
            <p:ph type="title" idx="5"/>
          </p:nvPr>
        </p:nvSpPr>
        <p:spPr>
          <a:xfrm>
            <a:off x="5850425" y="335435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sp>
        <p:nvSpPr>
          <p:cNvPr id="678" name="Google Shape;678;p43"/>
          <p:cNvSpPr txBox="1">
            <a:spLocks noGrp="1"/>
          </p:cNvSpPr>
          <p:nvPr>
            <p:ph type="title" idx="8"/>
          </p:nvPr>
        </p:nvSpPr>
        <p:spPr>
          <a:xfrm>
            <a:off x="4868250" y="1858800"/>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9" name="Google Shape;679;p43"/>
          <p:cNvSpPr txBox="1">
            <a:spLocks noGrp="1"/>
          </p:cNvSpPr>
          <p:nvPr>
            <p:ph type="title" idx="9"/>
          </p:nvPr>
        </p:nvSpPr>
        <p:spPr>
          <a:xfrm>
            <a:off x="1068700" y="3193550"/>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80" name="Google Shape;680;p43"/>
          <p:cNvSpPr txBox="1">
            <a:spLocks noGrp="1"/>
          </p:cNvSpPr>
          <p:nvPr>
            <p:ph type="title" idx="13"/>
          </p:nvPr>
        </p:nvSpPr>
        <p:spPr>
          <a:xfrm>
            <a:off x="4868250" y="3198175"/>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81" name="Google Shape;681;p43"/>
          <p:cNvSpPr txBox="1">
            <a:spLocks noGrp="1"/>
          </p:cNvSpPr>
          <p:nvPr>
            <p:ph type="title" idx="15"/>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grpSp>
        <p:nvGrpSpPr>
          <p:cNvPr id="682" name="Google Shape;682;p43"/>
          <p:cNvGrpSpPr/>
          <p:nvPr/>
        </p:nvGrpSpPr>
        <p:grpSpPr>
          <a:xfrm rot="1285550">
            <a:off x="7808042" y="678921"/>
            <a:ext cx="822913" cy="818353"/>
            <a:chOff x="5088175" y="2529243"/>
            <a:chExt cx="822905" cy="818345"/>
          </a:xfrm>
        </p:grpSpPr>
        <p:sp>
          <p:nvSpPr>
            <p:cNvPr id="683" name="Google Shape;683;p43"/>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pSp>
        <p:nvGrpSpPr>
          <p:cNvPr id="963" name="Google Shape;963;p61"/>
          <p:cNvGrpSpPr/>
          <p:nvPr/>
        </p:nvGrpSpPr>
        <p:grpSpPr>
          <a:xfrm>
            <a:off x="351000" y="1406978"/>
            <a:ext cx="3172732" cy="2335568"/>
            <a:chOff x="539600" y="1364654"/>
            <a:chExt cx="8064900" cy="3061032"/>
          </a:xfrm>
        </p:grpSpPr>
        <p:sp>
          <p:nvSpPr>
            <p:cNvPr id="964" name="Google Shape;964;p61"/>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61"/>
          <p:cNvSpPr txBox="1"/>
          <p:nvPr/>
        </p:nvSpPr>
        <p:spPr>
          <a:xfrm>
            <a:off x="530365" y="1855447"/>
            <a:ext cx="2814000" cy="16932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Tạo đường dẫn url từ chuỗi người dùng vừa nhập.</a:t>
            </a:r>
            <a:endParaRPr>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Mở kết nối Internet</a:t>
            </a:r>
            <a:endParaRPr>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Thực hiện download ảnh.</a:t>
            </a:r>
            <a:endParaRPr>
              <a:latin typeface="Quicksand"/>
              <a:ea typeface="Quicksand"/>
              <a:cs typeface="Quicksand"/>
              <a:sym typeface="Quicksand"/>
            </a:endParaRPr>
          </a:p>
        </p:txBody>
      </p:sp>
      <p:sp>
        <p:nvSpPr>
          <p:cNvPr id="967" name="Google Shape;967;p61"/>
          <p:cNvSpPr txBox="1"/>
          <p:nvPr/>
        </p:nvSpPr>
        <p:spPr>
          <a:xfrm>
            <a:off x="1016094" y="1400955"/>
            <a:ext cx="232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doInBackground()</a:t>
            </a:r>
            <a:endParaRPr b="1">
              <a:solidFill>
                <a:schemeClr val="dk1"/>
              </a:solidFill>
              <a:latin typeface="Quicksand"/>
              <a:ea typeface="Quicksand"/>
              <a:cs typeface="Quicksand"/>
              <a:sym typeface="Quicksand"/>
            </a:endParaRPr>
          </a:p>
        </p:txBody>
      </p:sp>
      <p:sp>
        <p:nvSpPr>
          <p:cNvPr id="968" name="Google Shape;968;p61"/>
          <p:cNvSpPr/>
          <p:nvPr/>
        </p:nvSpPr>
        <p:spPr>
          <a:xfrm>
            <a:off x="443853" y="1560910"/>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561546" y="1560910"/>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a:off x="679239" y="1560910"/>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1" name="Google Shape;971;p61"/>
          <p:cNvPicPr preferRelativeResize="0"/>
          <p:nvPr/>
        </p:nvPicPr>
        <p:blipFill>
          <a:blip r:embed="rId3">
            <a:alphaModFix/>
          </a:blip>
          <a:stretch>
            <a:fillRect/>
          </a:stretch>
        </p:blipFill>
        <p:spPr>
          <a:xfrm>
            <a:off x="3835376" y="208088"/>
            <a:ext cx="5072349" cy="472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76" name="Google Shape;976;p62"/>
          <p:cNvGrpSpPr/>
          <p:nvPr/>
        </p:nvGrpSpPr>
        <p:grpSpPr>
          <a:xfrm>
            <a:off x="280275" y="1324544"/>
            <a:ext cx="3264672" cy="2500863"/>
            <a:chOff x="539600" y="1364654"/>
            <a:chExt cx="8064900" cy="3061032"/>
          </a:xfrm>
        </p:grpSpPr>
        <p:sp>
          <p:nvSpPr>
            <p:cNvPr id="977" name="Google Shape;977;p62"/>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62"/>
          <p:cNvSpPr txBox="1"/>
          <p:nvPr/>
        </p:nvSpPr>
        <p:spPr>
          <a:xfrm>
            <a:off x="464791" y="1804762"/>
            <a:ext cx="2895300" cy="20163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Lấy đường dẫn của thư mục hiện hành</a:t>
            </a:r>
            <a:endParaRPr>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Nén bitmap thành một tập tin có định dạng “*.png”</a:t>
            </a:r>
            <a:endParaRPr>
              <a:latin typeface="Quicksand"/>
              <a:ea typeface="Quicksand"/>
              <a:cs typeface="Quicksand"/>
              <a:sym typeface="Quicksand"/>
            </a:endParaRPr>
          </a:p>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Lưu tập tin vào thư mục theo cơ chế ghi file.</a:t>
            </a:r>
            <a:endParaRPr>
              <a:latin typeface="Quicksand"/>
              <a:ea typeface="Quicksand"/>
              <a:cs typeface="Quicksand"/>
              <a:sym typeface="Quicksand"/>
            </a:endParaRPr>
          </a:p>
        </p:txBody>
      </p:sp>
      <p:sp>
        <p:nvSpPr>
          <p:cNvPr id="980" name="Google Shape;980;p62"/>
          <p:cNvSpPr txBox="1"/>
          <p:nvPr/>
        </p:nvSpPr>
        <p:spPr>
          <a:xfrm>
            <a:off x="964539" y="1318101"/>
            <a:ext cx="239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saveImage(Bitmap)</a:t>
            </a:r>
            <a:endParaRPr b="1">
              <a:solidFill>
                <a:schemeClr val="dk1"/>
              </a:solidFill>
              <a:latin typeface="Quicksand"/>
              <a:ea typeface="Quicksand"/>
              <a:cs typeface="Quicksand"/>
              <a:sym typeface="Quicksand"/>
            </a:endParaRPr>
          </a:p>
        </p:txBody>
      </p:sp>
      <p:sp>
        <p:nvSpPr>
          <p:cNvPr id="981" name="Google Shape;981;p62"/>
          <p:cNvSpPr/>
          <p:nvPr/>
        </p:nvSpPr>
        <p:spPr>
          <a:xfrm>
            <a:off x="375783" y="1489378"/>
            <a:ext cx="83619" cy="85973"/>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96872" y="1489378"/>
            <a:ext cx="83619" cy="85973"/>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2"/>
          <p:cNvSpPr/>
          <p:nvPr/>
        </p:nvSpPr>
        <p:spPr>
          <a:xfrm>
            <a:off x="617962" y="1489378"/>
            <a:ext cx="83619" cy="85973"/>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62"/>
          <p:cNvPicPr preferRelativeResize="0"/>
          <p:nvPr/>
        </p:nvPicPr>
        <p:blipFill>
          <a:blip r:embed="rId3">
            <a:alphaModFix/>
          </a:blip>
          <a:stretch>
            <a:fillRect/>
          </a:stretch>
        </p:blipFill>
        <p:spPr>
          <a:xfrm>
            <a:off x="3744100" y="1563600"/>
            <a:ext cx="5295585" cy="201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3"/>
          <p:cNvSpPr/>
          <p:nvPr/>
        </p:nvSpPr>
        <p:spPr>
          <a:xfrm>
            <a:off x="3505600" y="71322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3"/>
          <p:cNvSpPr txBox="1">
            <a:spLocks noGrp="1"/>
          </p:cNvSpPr>
          <p:nvPr>
            <p:ph type="title"/>
          </p:nvPr>
        </p:nvSpPr>
        <p:spPr>
          <a:xfrm>
            <a:off x="616725" y="3010800"/>
            <a:ext cx="7909200" cy="213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LƯỚT SANG TRÁI PHẢI ĐỂ XEM ẢNH PHÍA TRƯỚC, KẾ TIẾP</a:t>
            </a:r>
            <a:endParaRPr sz="4400"/>
          </a:p>
        </p:txBody>
      </p:sp>
      <p:sp>
        <p:nvSpPr>
          <p:cNvPr id="991" name="Google Shape;991;p63"/>
          <p:cNvSpPr txBox="1">
            <a:spLocks noGrp="1"/>
          </p:cNvSpPr>
          <p:nvPr>
            <p:ph type="title" idx="2"/>
          </p:nvPr>
        </p:nvSpPr>
        <p:spPr>
          <a:xfrm>
            <a:off x="3140400" y="92522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1.4</a:t>
            </a:r>
            <a:endParaRPr sz="9600"/>
          </a:p>
        </p:txBody>
      </p:sp>
      <p:grpSp>
        <p:nvGrpSpPr>
          <p:cNvPr id="992" name="Google Shape;992;p63"/>
          <p:cNvGrpSpPr/>
          <p:nvPr/>
        </p:nvGrpSpPr>
        <p:grpSpPr>
          <a:xfrm>
            <a:off x="1414861" y="1148703"/>
            <a:ext cx="709302" cy="709356"/>
            <a:chOff x="1074511" y="925228"/>
            <a:chExt cx="709302" cy="709356"/>
          </a:xfrm>
        </p:grpSpPr>
        <p:sp>
          <p:nvSpPr>
            <p:cNvPr id="993" name="Google Shape;993;p63"/>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3"/>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3"/>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63"/>
          <p:cNvGrpSpPr/>
          <p:nvPr/>
        </p:nvGrpSpPr>
        <p:grpSpPr>
          <a:xfrm>
            <a:off x="6543922" y="843718"/>
            <a:ext cx="851910" cy="781546"/>
            <a:chOff x="7145197" y="889118"/>
            <a:chExt cx="851910" cy="781546"/>
          </a:xfrm>
        </p:grpSpPr>
        <p:sp>
          <p:nvSpPr>
            <p:cNvPr id="997" name="Google Shape;997;p63"/>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3"/>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3"/>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3"/>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91"/>
                                        </p:tgtEl>
                                        <p:attrNameLst>
                                          <p:attrName>style.visibility</p:attrName>
                                        </p:attrNameLst>
                                      </p:cBhvr>
                                      <p:to>
                                        <p:strVal val="visible"/>
                                      </p:to>
                                    </p:set>
                                    <p:anim calcmode="lin" valueType="num">
                                      <p:cBhvr additive="base">
                                        <p:cTn id="7" dur="1000"/>
                                        <p:tgtEl>
                                          <p:spTgt spid="99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89"/>
                                        </p:tgtEl>
                                        <p:attrNameLst>
                                          <p:attrName>style.visibility</p:attrName>
                                        </p:attrNameLst>
                                      </p:cBhvr>
                                      <p:to>
                                        <p:strVal val="visible"/>
                                      </p:to>
                                    </p:set>
                                    <p:anim calcmode="lin" valueType="num">
                                      <p:cBhvr additive="base">
                                        <p:cTn id="10" dur="1000"/>
                                        <p:tgtEl>
                                          <p:spTgt spid="9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5" name="Google Shape;1005;p64"/>
          <p:cNvGrpSpPr/>
          <p:nvPr/>
        </p:nvGrpSpPr>
        <p:grpSpPr>
          <a:xfrm>
            <a:off x="199124" y="1048440"/>
            <a:ext cx="3896960" cy="3896912"/>
            <a:chOff x="539600" y="1364654"/>
            <a:chExt cx="8064900" cy="4952233"/>
          </a:xfrm>
        </p:grpSpPr>
        <p:sp>
          <p:nvSpPr>
            <p:cNvPr id="1006" name="Google Shape;1006;p64"/>
            <p:cNvSpPr/>
            <p:nvPr/>
          </p:nvSpPr>
          <p:spPr>
            <a:xfrm>
              <a:off x="539654" y="1367787"/>
              <a:ext cx="8064600" cy="49491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64"/>
          <p:cNvSpPr txBox="1"/>
          <p:nvPr/>
        </p:nvSpPr>
        <p:spPr>
          <a:xfrm>
            <a:off x="345397" y="1365318"/>
            <a:ext cx="3546600" cy="3632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Đây là hàm lắng nghe được override khi chuyển trang trong ViewPager.OnPageChangeListener()</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Lấy đường dẫn của ảnh phía trước hoặc kế tiếp khi chuyển trang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Kiểm tra xem ảnh đó có ở trong mục Favorite hay không. Nếu có thì hiển thị icon trái tim được lấp đầy, cho biết ảnh đã có trong thư mục Favorite.</a:t>
            </a:r>
            <a:endParaRPr>
              <a:latin typeface="Quicksand"/>
              <a:ea typeface="Quicksand"/>
              <a:cs typeface="Quicksand"/>
              <a:sym typeface="Quicksand"/>
            </a:endParaRPr>
          </a:p>
        </p:txBody>
      </p:sp>
      <p:sp>
        <p:nvSpPr>
          <p:cNvPr id="1009" name="Google Shape;1009;p64"/>
          <p:cNvSpPr txBox="1"/>
          <p:nvPr/>
        </p:nvSpPr>
        <p:spPr>
          <a:xfrm>
            <a:off x="580767" y="1000425"/>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onPageSelected(int position)</a:t>
            </a:r>
            <a:endParaRPr b="1">
              <a:solidFill>
                <a:schemeClr val="dk1"/>
              </a:solidFill>
              <a:latin typeface="Quicksand"/>
              <a:ea typeface="Quicksand"/>
              <a:cs typeface="Quicksand"/>
              <a:sym typeface="Quicksand"/>
            </a:endParaRPr>
          </a:p>
        </p:txBody>
      </p:sp>
      <p:sp>
        <p:nvSpPr>
          <p:cNvPr id="1010" name="Google Shape;1010;p64"/>
          <p:cNvSpPr txBox="1"/>
          <p:nvPr/>
        </p:nvSpPr>
        <p:spPr>
          <a:xfrm>
            <a:off x="383100" y="423075"/>
            <a:ext cx="3407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Quicksand"/>
                <a:ea typeface="Quicksand"/>
                <a:cs typeface="Quicksand"/>
                <a:sym typeface="Quicksand"/>
              </a:rPr>
              <a:t>Lướt sang trái, phải</a:t>
            </a:r>
            <a:endParaRPr sz="2100" b="1">
              <a:latin typeface="Quicksand"/>
              <a:ea typeface="Quicksand"/>
              <a:cs typeface="Quicksand"/>
              <a:sym typeface="Quicksand"/>
            </a:endParaRPr>
          </a:p>
        </p:txBody>
      </p:sp>
      <p:sp>
        <p:nvSpPr>
          <p:cNvPr id="1011" name="Google Shape;1011;p64"/>
          <p:cNvSpPr/>
          <p:nvPr/>
        </p:nvSpPr>
        <p:spPr>
          <a:xfrm>
            <a:off x="266930" y="1167683"/>
            <a:ext cx="52549" cy="65688"/>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345392" y="1167683"/>
            <a:ext cx="52549" cy="65688"/>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423854" y="1167683"/>
            <a:ext cx="52549" cy="65688"/>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4" name="Google Shape;1014;p64"/>
          <p:cNvPicPr preferRelativeResize="0"/>
          <p:nvPr/>
        </p:nvPicPr>
        <p:blipFill>
          <a:blip r:embed="rId3">
            <a:alphaModFix/>
          </a:blip>
          <a:stretch>
            <a:fillRect/>
          </a:stretch>
        </p:blipFill>
        <p:spPr>
          <a:xfrm>
            <a:off x="4193750" y="1078650"/>
            <a:ext cx="4876349" cy="3753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pic>
        <p:nvPicPr>
          <p:cNvPr id="1019" name="Google Shape;1019;p65"/>
          <p:cNvPicPr preferRelativeResize="0"/>
          <p:nvPr/>
        </p:nvPicPr>
        <p:blipFill>
          <a:blip r:embed="rId3">
            <a:alphaModFix/>
          </a:blip>
          <a:stretch>
            <a:fillRect/>
          </a:stretch>
        </p:blipFill>
        <p:spPr>
          <a:xfrm>
            <a:off x="132463" y="544971"/>
            <a:ext cx="2305089" cy="4300196"/>
          </a:xfrm>
          <a:prstGeom prst="rect">
            <a:avLst/>
          </a:prstGeom>
          <a:noFill/>
          <a:ln>
            <a:noFill/>
          </a:ln>
        </p:spPr>
      </p:pic>
      <p:pic>
        <p:nvPicPr>
          <p:cNvPr id="1020" name="Google Shape;1020;p65"/>
          <p:cNvPicPr preferRelativeResize="0"/>
          <p:nvPr/>
        </p:nvPicPr>
        <p:blipFill>
          <a:blip r:embed="rId4">
            <a:alphaModFix/>
          </a:blip>
          <a:stretch>
            <a:fillRect/>
          </a:stretch>
        </p:blipFill>
        <p:spPr>
          <a:xfrm>
            <a:off x="3459243" y="544960"/>
            <a:ext cx="2251793" cy="4300194"/>
          </a:xfrm>
          <a:prstGeom prst="rect">
            <a:avLst/>
          </a:prstGeom>
          <a:noFill/>
          <a:ln>
            <a:noFill/>
          </a:ln>
        </p:spPr>
      </p:pic>
      <p:pic>
        <p:nvPicPr>
          <p:cNvPr id="1021" name="Google Shape;1021;p65"/>
          <p:cNvPicPr preferRelativeResize="0"/>
          <p:nvPr/>
        </p:nvPicPr>
        <p:blipFill>
          <a:blip r:embed="rId5">
            <a:alphaModFix/>
          </a:blip>
          <a:stretch>
            <a:fillRect/>
          </a:stretch>
        </p:blipFill>
        <p:spPr>
          <a:xfrm>
            <a:off x="6706449" y="536700"/>
            <a:ext cx="2305088" cy="4316725"/>
          </a:xfrm>
          <a:prstGeom prst="rect">
            <a:avLst/>
          </a:prstGeom>
          <a:noFill/>
          <a:ln>
            <a:noFill/>
          </a:ln>
        </p:spPr>
      </p:pic>
      <p:sp>
        <p:nvSpPr>
          <p:cNvPr id="1022" name="Google Shape;1022;p65"/>
          <p:cNvSpPr/>
          <p:nvPr/>
        </p:nvSpPr>
        <p:spPr>
          <a:xfrm>
            <a:off x="2609811" y="2594057"/>
            <a:ext cx="775200" cy="28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p:cNvSpPr/>
          <p:nvPr/>
        </p:nvSpPr>
        <p:spPr>
          <a:xfrm>
            <a:off x="5857374" y="2594057"/>
            <a:ext cx="775200" cy="28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p:cNvSpPr txBox="1"/>
          <p:nvPr/>
        </p:nvSpPr>
        <p:spPr>
          <a:xfrm>
            <a:off x="2671133" y="1881159"/>
            <a:ext cx="69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Quicksand"/>
                <a:ea typeface="Quicksand"/>
                <a:cs typeface="Quicksand"/>
                <a:sym typeface="Quicksand"/>
              </a:rPr>
              <a:t>Lướt sang phải</a:t>
            </a:r>
            <a:endParaRPr>
              <a:solidFill>
                <a:srgbClr val="FF0000"/>
              </a:solidFill>
              <a:latin typeface="Quicksand"/>
              <a:ea typeface="Quicksand"/>
              <a:cs typeface="Quicksand"/>
              <a:sym typeface="Quicksand"/>
            </a:endParaRPr>
          </a:p>
        </p:txBody>
      </p:sp>
      <p:sp>
        <p:nvSpPr>
          <p:cNvPr id="1025" name="Google Shape;1025;p65"/>
          <p:cNvSpPr txBox="1"/>
          <p:nvPr/>
        </p:nvSpPr>
        <p:spPr>
          <a:xfrm>
            <a:off x="5931463" y="2084481"/>
            <a:ext cx="69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Quicksand"/>
                <a:ea typeface="Quicksand"/>
                <a:cs typeface="Quicksand"/>
                <a:sym typeface="Quicksand"/>
              </a:rPr>
              <a:t>Kết quả</a:t>
            </a:r>
            <a:endParaRPr>
              <a:solidFill>
                <a:srgbClr val="FF0000"/>
              </a:solidFill>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2"/>
                                        </p:tgtEl>
                                        <p:attrNameLst>
                                          <p:attrName>style.visibility</p:attrName>
                                        </p:attrNameLst>
                                      </p:cBhvr>
                                      <p:to>
                                        <p:strVal val="visible"/>
                                      </p:to>
                                    </p:set>
                                    <p:animEffect transition="in" filter="fade">
                                      <p:cBhvr>
                                        <p:cTn id="7" dur="2700"/>
                                        <p:tgtEl>
                                          <p:spTgt spid="1022"/>
                                        </p:tgtEl>
                                      </p:cBhvr>
                                    </p:animEffect>
                                  </p:childTnLst>
                                </p:cTn>
                              </p:par>
                              <p:par>
                                <p:cTn id="8" presetID="10" presetClass="entr" presetSubtype="0" fill="hold" nodeType="withEffect">
                                  <p:stCondLst>
                                    <p:cond delay="0"/>
                                  </p:stCondLst>
                                  <p:childTnLst>
                                    <p:set>
                                      <p:cBhvr>
                                        <p:cTn id="9" dur="1" fill="hold">
                                          <p:stCondLst>
                                            <p:cond delay="0"/>
                                          </p:stCondLst>
                                        </p:cTn>
                                        <p:tgtEl>
                                          <p:spTgt spid="1024"/>
                                        </p:tgtEl>
                                        <p:attrNameLst>
                                          <p:attrName>style.visibility</p:attrName>
                                        </p:attrNameLst>
                                      </p:cBhvr>
                                      <p:to>
                                        <p:strVal val="visible"/>
                                      </p:to>
                                    </p:set>
                                    <p:animEffect transition="in" filter="fade">
                                      <p:cBhvr>
                                        <p:cTn id="10" dur="1000"/>
                                        <p:tgtEl>
                                          <p:spTgt spid="10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3"/>
                                        </p:tgtEl>
                                        <p:attrNameLst>
                                          <p:attrName>style.visibility</p:attrName>
                                        </p:attrNameLst>
                                      </p:cBhvr>
                                      <p:to>
                                        <p:strVal val="visible"/>
                                      </p:to>
                                    </p:set>
                                    <p:animEffect transition="in" filter="fade">
                                      <p:cBhvr>
                                        <p:cTn id="18" dur="3500"/>
                                        <p:tgtEl>
                                          <p:spTgt spid="1023"/>
                                        </p:tgtEl>
                                      </p:cBhvr>
                                    </p:animEffect>
                                  </p:childTnLst>
                                </p:cTn>
                              </p:par>
                              <p:par>
                                <p:cTn id="19" presetID="10" presetClass="entr" presetSubtype="0" fill="hold" nodeType="withEffect">
                                  <p:stCondLst>
                                    <p:cond delay="0"/>
                                  </p:stCondLst>
                                  <p:childTnLst>
                                    <p:set>
                                      <p:cBhvr>
                                        <p:cTn id="20" dur="1" fill="hold">
                                          <p:stCondLst>
                                            <p:cond delay="0"/>
                                          </p:stCondLst>
                                        </p:cTn>
                                        <p:tgtEl>
                                          <p:spTgt spid="1025"/>
                                        </p:tgtEl>
                                        <p:attrNameLst>
                                          <p:attrName>style.visibility</p:attrName>
                                        </p:attrNameLst>
                                      </p:cBhvr>
                                      <p:to>
                                        <p:strVal val="visible"/>
                                      </p:to>
                                    </p:set>
                                    <p:animEffect transition="in" filter="fade">
                                      <p:cBhvr>
                                        <p:cTn id="21" dur="3800"/>
                                        <p:tgtEl>
                                          <p:spTgt spid="10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1"/>
                                        </p:tgtEl>
                                        <p:attrNameLst>
                                          <p:attrName>style.visibility</p:attrName>
                                        </p:attrNameLst>
                                      </p:cBhvr>
                                      <p:to>
                                        <p:strVal val="visible"/>
                                      </p:to>
                                    </p:set>
                                    <p:animEffect transition="in" filter="fade">
                                      <p:cBhvr>
                                        <p:cTn id="26"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6"/>
          <p:cNvSpPr/>
          <p:nvPr/>
        </p:nvSpPr>
        <p:spPr>
          <a:xfrm>
            <a:off x="3505600" y="58587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txBox="1">
            <a:spLocks noGrp="1"/>
          </p:cNvSpPr>
          <p:nvPr>
            <p:ph type="title"/>
          </p:nvPr>
        </p:nvSpPr>
        <p:spPr>
          <a:xfrm>
            <a:off x="766975" y="3239350"/>
            <a:ext cx="75693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PHÓNG TO, THU NHỎ HÌNH ẢNH</a:t>
            </a:r>
            <a:endParaRPr sz="4400"/>
          </a:p>
        </p:txBody>
      </p:sp>
      <p:sp>
        <p:nvSpPr>
          <p:cNvPr id="1032" name="Google Shape;1032;p66"/>
          <p:cNvSpPr txBox="1">
            <a:spLocks noGrp="1"/>
          </p:cNvSpPr>
          <p:nvPr>
            <p:ph type="title" idx="2"/>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1.5</a:t>
            </a:r>
            <a:endParaRPr sz="9600"/>
          </a:p>
        </p:txBody>
      </p:sp>
      <p:grpSp>
        <p:nvGrpSpPr>
          <p:cNvPr id="1033" name="Google Shape;1033;p66"/>
          <p:cNvGrpSpPr/>
          <p:nvPr/>
        </p:nvGrpSpPr>
        <p:grpSpPr>
          <a:xfrm>
            <a:off x="1414861" y="1021353"/>
            <a:ext cx="709302" cy="709356"/>
            <a:chOff x="1074511" y="925228"/>
            <a:chExt cx="709302" cy="709356"/>
          </a:xfrm>
        </p:grpSpPr>
        <p:sp>
          <p:nvSpPr>
            <p:cNvPr id="1034" name="Google Shape;1034;p66"/>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6543922" y="716368"/>
            <a:ext cx="851910" cy="781546"/>
            <a:chOff x="7145197" y="889118"/>
            <a:chExt cx="851910" cy="781546"/>
          </a:xfrm>
        </p:grpSpPr>
        <p:sp>
          <p:nvSpPr>
            <p:cNvPr id="1038" name="Google Shape;1038;p66"/>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6"/>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6"/>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par>
                                <p:cTn id="8" presetID="2" presetClass="entr" presetSubtype="1"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 calcmode="lin" valueType="num">
                                      <p:cBhvr additive="base">
                                        <p:cTn id="10" dur="2300"/>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67"/>
          <p:cNvPicPr preferRelativeResize="0"/>
          <p:nvPr/>
        </p:nvPicPr>
        <p:blipFill>
          <a:blip r:embed="rId3">
            <a:alphaModFix/>
          </a:blip>
          <a:stretch>
            <a:fillRect/>
          </a:stretch>
        </p:blipFill>
        <p:spPr>
          <a:xfrm>
            <a:off x="4904962" y="457975"/>
            <a:ext cx="2326073" cy="4227566"/>
          </a:xfrm>
          <a:prstGeom prst="rect">
            <a:avLst/>
          </a:prstGeom>
          <a:noFill/>
          <a:ln>
            <a:noFill/>
          </a:ln>
        </p:spPr>
      </p:pic>
      <p:pic>
        <p:nvPicPr>
          <p:cNvPr id="1047" name="Google Shape;1047;p67"/>
          <p:cNvPicPr preferRelativeResize="0"/>
          <p:nvPr/>
        </p:nvPicPr>
        <p:blipFill>
          <a:blip r:embed="rId4">
            <a:alphaModFix/>
          </a:blip>
          <a:stretch>
            <a:fillRect/>
          </a:stretch>
        </p:blipFill>
        <p:spPr>
          <a:xfrm>
            <a:off x="1912968" y="463635"/>
            <a:ext cx="2326069" cy="42162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68"/>
          <p:cNvGrpSpPr/>
          <p:nvPr/>
        </p:nvGrpSpPr>
        <p:grpSpPr>
          <a:xfrm>
            <a:off x="724350" y="933516"/>
            <a:ext cx="3255800" cy="3399276"/>
            <a:chOff x="539600" y="1364654"/>
            <a:chExt cx="8064900" cy="3061032"/>
          </a:xfrm>
        </p:grpSpPr>
        <p:sp>
          <p:nvSpPr>
            <p:cNvPr id="1053" name="Google Shape;1053;p68"/>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8"/>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8"/>
          <p:cNvSpPr txBox="1"/>
          <p:nvPr/>
        </p:nvSpPr>
        <p:spPr>
          <a:xfrm>
            <a:off x="908473" y="1586913"/>
            <a:ext cx="28872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Class được kế thừa từ lớp ViewPager hỗ trợ phóng to, thu nhỏ ảnh</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Sau khi truyền vị trí hiện tại của ảnh nhờ phương thức setCurrentItem(), ta có thể phóng to, thu nhỏ ảnh </a:t>
            </a:r>
            <a:endParaRPr>
              <a:latin typeface="Quicksand"/>
              <a:ea typeface="Quicksand"/>
              <a:cs typeface="Quicksand"/>
              <a:sym typeface="Quicksand"/>
            </a:endParaRPr>
          </a:p>
        </p:txBody>
      </p:sp>
      <p:sp>
        <p:nvSpPr>
          <p:cNvPr id="1056" name="Google Shape;1056;p68"/>
          <p:cNvSpPr txBox="1"/>
          <p:nvPr/>
        </p:nvSpPr>
        <p:spPr>
          <a:xfrm>
            <a:off x="1406847" y="964576"/>
            <a:ext cx="209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ZoomableViewPager</a:t>
            </a:r>
            <a:endParaRPr b="1">
              <a:solidFill>
                <a:schemeClr val="dk1"/>
              </a:solidFill>
              <a:latin typeface="Quicksand"/>
              <a:ea typeface="Quicksand"/>
              <a:cs typeface="Quicksand"/>
              <a:sym typeface="Quicksand"/>
            </a:endParaRPr>
          </a:p>
        </p:txBody>
      </p:sp>
      <p:sp>
        <p:nvSpPr>
          <p:cNvPr id="1057" name="Google Shape;1057;p68"/>
          <p:cNvSpPr/>
          <p:nvPr/>
        </p:nvSpPr>
        <p:spPr>
          <a:xfrm>
            <a:off x="819611" y="1110913"/>
            <a:ext cx="83399" cy="9246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8"/>
          <p:cNvSpPr/>
          <p:nvPr/>
        </p:nvSpPr>
        <p:spPr>
          <a:xfrm>
            <a:off x="940381" y="1110913"/>
            <a:ext cx="83399" cy="9246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8"/>
          <p:cNvSpPr/>
          <p:nvPr/>
        </p:nvSpPr>
        <p:spPr>
          <a:xfrm>
            <a:off x="1061150" y="1110913"/>
            <a:ext cx="83399" cy="9246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0" name="Google Shape;1060;p68"/>
          <p:cNvPicPr preferRelativeResize="0"/>
          <p:nvPr/>
        </p:nvPicPr>
        <p:blipFill>
          <a:blip r:embed="rId3">
            <a:alphaModFix/>
          </a:blip>
          <a:stretch>
            <a:fillRect/>
          </a:stretch>
        </p:blipFill>
        <p:spPr>
          <a:xfrm>
            <a:off x="4581350" y="1984825"/>
            <a:ext cx="4090264" cy="6287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9"/>
          <p:cNvSpPr/>
          <p:nvPr/>
        </p:nvSpPr>
        <p:spPr>
          <a:xfrm>
            <a:off x="3505600" y="71322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9"/>
          <p:cNvSpPr txBox="1">
            <a:spLocks noGrp="1"/>
          </p:cNvSpPr>
          <p:nvPr>
            <p:ph type="title"/>
          </p:nvPr>
        </p:nvSpPr>
        <p:spPr>
          <a:xfrm>
            <a:off x="0" y="330240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QUẢN LÝ ALBUM</a:t>
            </a:r>
            <a:endParaRPr sz="4400"/>
          </a:p>
        </p:txBody>
      </p:sp>
      <p:sp>
        <p:nvSpPr>
          <p:cNvPr id="1067" name="Google Shape;1067;p69"/>
          <p:cNvSpPr txBox="1">
            <a:spLocks noGrp="1"/>
          </p:cNvSpPr>
          <p:nvPr>
            <p:ph type="title" idx="2"/>
          </p:nvPr>
        </p:nvSpPr>
        <p:spPr>
          <a:xfrm>
            <a:off x="3140400" y="92522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1068" name="Google Shape;1068;p69"/>
          <p:cNvGrpSpPr/>
          <p:nvPr/>
        </p:nvGrpSpPr>
        <p:grpSpPr>
          <a:xfrm>
            <a:off x="1414861" y="1148703"/>
            <a:ext cx="709302" cy="709356"/>
            <a:chOff x="1074511" y="925228"/>
            <a:chExt cx="709302" cy="709356"/>
          </a:xfrm>
        </p:grpSpPr>
        <p:sp>
          <p:nvSpPr>
            <p:cNvPr id="1069" name="Google Shape;1069;p69"/>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9"/>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9"/>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9"/>
          <p:cNvGrpSpPr/>
          <p:nvPr/>
        </p:nvGrpSpPr>
        <p:grpSpPr>
          <a:xfrm>
            <a:off x="6543922" y="843718"/>
            <a:ext cx="851910" cy="781546"/>
            <a:chOff x="7145197" y="889118"/>
            <a:chExt cx="851910" cy="781546"/>
          </a:xfrm>
        </p:grpSpPr>
        <p:sp>
          <p:nvSpPr>
            <p:cNvPr id="1073" name="Google Shape;1073;p69"/>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9"/>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9"/>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9"/>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69"/>
          <p:cNvSpPr txBox="1"/>
          <p:nvPr/>
        </p:nvSpPr>
        <p:spPr>
          <a:xfrm>
            <a:off x="2441550" y="4210300"/>
            <a:ext cx="40257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a:solidFill>
                  <a:schemeClr val="lt1"/>
                </a:solidFill>
                <a:latin typeface="Quicksand"/>
                <a:ea typeface="Quicksand"/>
                <a:cs typeface="Quicksand"/>
                <a:sym typeface="Quicksand"/>
              </a:rPr>
              <a:t>Tạo, xoá, sửa tên, xem thông tin Album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66"/>
                                        </p:tgtEl>
                                        <p:attrNameLst>
                                          <p:attrName>style.visibility</p:attrName>
                                        </p:attrNameLst>
                                      </p:cBhvr>
                                      <p:to>
                                        <p:strVal val="visible"/>
                                      </p:to>
                                    </p:set>
                                    <p:anim calcmode="lin" valueType="num">
                                      <p:cBhvr additive="base">
                                        <p:cTn id="7" dur="1000"/>
                                        <p:tgtEl>
                                          <p:spTgt spid="10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grpSp>
        <p:nvGrpSpPr>
          <p:cNvPr id="1082" name="Google Shape;1082;p70"/>
          <p:cNvGrpSpPr/>
          <p:nvPr/>
        </p:nvGrpSpPr>
        <p:grpSpPr>
          <a:xfrm>
            <a:off x="378476" y="987105"/>
            <a:ext cx="6164810" cy="3406623"/>
            <a:chOff x="539600" y="1364654"/>
            <a:chExt cx="8064900" cy="3061032"/>
          </a:xfrm>
        </p:grpSpPr>
        <p:sp>
          <p:nvSpPr>
            <p:cNvPr id="1083" name="Google Shape;1083;p70"/>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70"/>
          <p:cNvSpPr txBox="1"/>
          <p:nvPr/>
        </p:nvSpPr>
        <p:spPr>
          <a:xfrm>
            <a:off x="378320" y="1488245"/>
            <a:ext cx="6103161" cy="2769959"/>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Kiểm tra tên Album nhập vào có độ dài &gt; 0 không, nếu không thì báo lỗi, nếu có thì thực hiện tiếp các bước tiếp theo với tên vừa nhập</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Lấy dữ liệu từ danh sách Album và gán vào list data</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Nếu list data lấy được khác null, thêm tên Album mới và dữ liệu của nó vào list.</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Sau khi thêm thành công,  gán dữ liệu mới vào danh sách Album</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Thông báo đến người dùng là thêm thành công hay thất bại</a:t>
            </a:r>
            <a:endParaRPr dirty="0">
              <a:latin typeface="Quicksand"/>
              <a:ea typeface="Quicksand"/>
              <a:cs typeface="Quicksand"/>
              <a:sym typeface="Quicksand"/>
            </a:endParaRPr>
          </a:p>
        </p:txBody>
      </p:sp>
      <p:sp>
        <p:nvSpPr>
          <p:cNvPr id="1086" name="Google Shape;1086;p70"/>
          <p:cNvSpPr txBox="1"/>
          <p:nvPr/>
        </p:nvSpPr>
        <p:spPr>
          <a:xfrm>
            <a:off x="1491026" y="979588"/>
            <a:ext cx="209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addNewAlbum()</a:t>
            </a:r>
            <a:endParaRPr b="1">
              <a:solidFill>
                <a:schemeClr val="dk1"/>
              </a:solidFill>
              <a:latin typeface="Quicksand"/>
              <a:ea typeface="Quicksand"/>
              <a:cs typeface="Quicksand"/>
              <a:sym typeface="Quicksand"/>
            </a:endParaRPr>
          </a:p>
          <a:p>
            <a:pPr marL="0" lvl="0" indent="0" algn="l" rtl="0">
              <a:spcBef>
                <a:spcPts val="0"/>
              </a:spcBef>
              <a:spcAft>
                <a:spcPts val="0"/>
              </a:spcAft>
              <a:buNone/>
            </a:pPr>
            <a:endParaRPr b="1">
              <a:solidFill>
                <a:schemeClr val="dk1"/>
              </a:solidFill>
              <a:latin typeface="Quicksand"/>
              <a:ea typeface="Quicksand"/>
              <a:cs typeface="Quicksand"/>
              <a:sym typeface="Quicksand"/>
            </a:endParaRPr>
          </a:p>
        </p:txBody>
      </p:sp>
      <p:sp>
        <p:nvSpPr>
          <p:cNvPr id="1087" name="Google Shape;1087;p70"/>
          <p:cNvSpPr/>
          <p:nvPr/>
        </p:nvSpPr>
        <p:spPr>
          <a:xfrm rot="10800000" flipH="1">
            <a:off x="736550" y="1083105"/>
            <a:ext cx="84782" cy="6350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59322" y="1083105"/>
            <a:ext cx="84782" cy="6350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rot="10800000" flipH="1">
            <a:off x="982093" y="1083105"/>
            <a:ext cx="84782" cy="6350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txBox="1"/>
          <p:nvPr/>
        </p:nvSpPr>
        <p:spPr>
          <a:xfrm>
            <a:off x="640225" y="412350"/>
            <a:ext cx="3407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Quicksand"/>
                <a:ea typeface="Quicksand"/>
                <a:cs typeface="Quicksand"/>
                <a:sym typeface="Quicksand"/>
              </a:rPr>
              <a:t>Tạo Album</a:t>
            </a:r>
            <a:endParaRPr sz="2100" b="1">
              <a:latin typeface="Quicksand"/>
              <a:ea typeface="Quicksand"/>
              <a:cs typeface="Quicksand"/>
              <a:sym typeface="Quicksand"/>
            </a:endParaRPr>
          </a:p>
        </p:txBody>
      </p:sp>
      <p:pic>
        <p:nvPicPr>
          <p:cNvPr id="1091" name="Google Shape;1091;p70"/>
          <p:cNvPicPr preferRelativeResize="0"/>
          <p:nvPr/>
        </p:nvPicPr>
        <p:blipFill rotWithShape="1">
          <a:blip r:embed="rId3">
            <a:alphaModFix/>
          </a:blip>
          <a:srcRect r="63255"/>
          <a:stretch/>
        </p:blipFill>
        <p:spPr>
          <a:xfrm>
            <a:off x="6751950" y="603413"/>
            <a:ext cx="2094900" cy="39932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91"/>
                                        </p:tgtEl>
                                        <p:attrNameLst>
                                          <p:attrName>style.visibility</p:attrName>
                                        </p:attrNameLst>
                                      </p:cBhvr>
                                      <p:to>
                                        <p:strVal val="visible"/>
                                      </p:to>
                                    </p:set>
                                    <p:anim calcmode="lin" valueType="num">
                                      <p:cBhvr additive="base">
                                        <p:cTn id="7" dur="1000"/>
                                        <p:tgtEl>
                                          <p:spTgt spid="1091"/>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1000"/>
                                        <p:tgtEl>
                                          <p:spTgt spid="1090"/>
                                        </p:tgtEl>
                                        <p:attrNameLst>
                                          <p:attrName>ppt_w</p:attrName>
                                        </p:attrNameLst>
                                      </p:cBhvr>
                                      <p:tavLst>
                                        <p:tav tm="0">
                                          <p:val>
                                            <p:strVal val="0"/>
                                          </p:val>
                                        </p:tav>
                                        <p:tav tm="100000">
                                          <p:val>
                                            <p:strVal val="#ppt_w"/>
                                          </p:val>
                                        </p:tav>
                                      </p:tavLst>
                                    </p:anim>
                                    <p:anim calcmode="lin" valueType="num">
                                      <p:cBhvr additive="base">
                                        <p:cTn id="11" dur="1000"/>
                                        <p:tgtEl>
                                          <p:spTgt spid="10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2018700" y="2742925"/>
            <a:ext cx="1674900" cy="7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Huỳnh </a:t>
            </a:r>
            <a:endParaRPr/>
          </a:p>
          <a:p>
            <a:pPr marL="0" lvl="0" indent="0" algn="ctr" rtl="0">
              <a:spcBef>
                <a:spcPts val="0"/>
              </a:spcBef>
              <a:spcAft>
                <a:spcPts val="0"/>
              </a:spcAft>
              <a:buNone/>
            </a:pPr>
            <a:r>
              <a:rPr lang="en"/>
              <a:t>Tấn Thọ</a:t>
            </a:r>
            <a:endParaRPr/>
          </a:p>
        </p:txBody>
      </p:sp>
      <p:sp>
        <p:nvSpPr>
          <p:cNvPr id="695" name="Google Shape;695;p44"/>
          <p:cNvSpPr txBox="1">
            <a:spLocks noGrp="1"/>
          </p:cNvSpPr>
          <p:nvPr>
            <p:ph type="subTitle" idx="1"/>
          </p:nvPr>
        </p:nvSpPr>
        <p:spPr>
          <a:xfrm>
            <a:off x="2358125" y="3377775"/>
            <a:ext cx="1140300" cy="4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19120383</a:t>
            </a:r>
            <a:endParaRPr/>
          </a:p>
        </p:txBody>
      </p:sp>
      <p:sp>
        <p:nvSpPr>
          <p:cNvPr id="696" name="Google Shape;696;p44"/>
          <p:cNvSpPr txBox="1">
            <a:spLocks noGrp="1"/>
          </p:cNvSpPr>
          <p:nvPr>
            <p:ph type="title" idx="4"/>
          </p:nvPr>
        </p:nvSpPr>
        <p:spPr>
          <a:xfrm>
            <a:off x="209159" y="2857663"/>
            <a:ext cx="1892400" cy="49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Đoàn Thu Ngân</a:t>
            </a:r>
            <a:endParaRPr/>
          </a:p>
        </p:txBody>
      </p:sp>
      <p:sp>
        <p:nvSpPr>
          <p:cNvPr id="697" name="Google Shape;697;p44"/>
          <p:cNvSpPr txBox="1">
            <a:spLocks noGrp="1"/>
          </p:cNvSpPr>
          <p:nvPr>
            <p:ph type="subTitle" idx="5"/>
          </p:nvPr>
        </p:nvSpPr>
        <p:spPr>
          <a:xfrm>
            <a:off x="659475" y="3377775"/>
            <a:ext cx="1086300" cy="4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19120302</a:t>
            </a:r>
            <a:endParaRPr/>
          </a:p>
        </p:txBody>
      </p:sp>
      <p:grpSp>
        <p:nvGrpSpPr>
          <p:cNvPr id="698" name="Google Shape;698;p44"/>
          <p:cNvGrpSpPr/>
          <p:nvPr/>
        </p:nvGrpSpPr>
        <p:grpSpPr>
          <a:xfrm>
            <a:off x="4317792" y="1756838"/>
            <a:ext cx="771250" cy="771250"/>
            <a:chOff x="-57568775" y="3198925"/>
            <a:chExt cx="318225" cy="318225"/>
          </a:xfrm>
        </p:grpSpPr>
        <p:sp>
          <p:nvSpPr>
            <p:cNvPr id="699" name="Google Shape;699;p4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4"/>
          <p:cNvGrpSpPr/>
          <p:nvPr/>
        </p:nvGrpSpPr>
        <p:grpSpPr>
          <a:xfrm>
            <a:off x="769734" y="1822749"/>
            <a:ext cx="771250" cy="767433"/>
            <a:chOff x="-55202750" y="3198925"/>
            <a:chExt cx="318225" cy="316650"/>
          </a:xfrm>
        </p:grpSpPr>
        <p:sp>
          <p:nvSpPr>
            <p:cNvPr id="706" name="Google Shape;706;p4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4"/>
          <p:cNvGrpSpPr/>
          <p:nvPr/>
        </p:nvGrpSpPr>
        <p:grpSpPr>
          <a:xfrm>
            <a:off x="2512450" y="1819900"/>
            <a:ext cx="677699" cy="773128"/>
            <a:chOff x="-56766175" y="3198925"/>
            <a:chExt cx="279625" cy="319000"/>
          </a:xfrm>
        </p:grpSpPr>
        <p:sp>
          <p:nvSpPr>
            <p:cNvPr id="709" name="Google Shape;709;p4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44"/>
          <p:cNvSpPr/>
          <p:nvPr/>
        </p:nvSpPr>
        <p:spPr>
          <a:xfrm>
            <a:off x="1627719" y="2329763"/>
            <a:ext cx="677704" cy="122550"/>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1801625" y="2175713"/>
            <a:ext cx="276616" cy="276616"/>
          </a:xfrm>
          <a:custGeom>
            <a:avLst/>
            <a:gdLst/>
            <a:ahLst/>
            <a:cxnLst/>
            <a:rect l="l" t="t" r="r" b="b"/>
            <a:pathLst>
              <a:path w="17083" h="17083" extrusionOk="0">
                <a:moveTo>
                  <a:pt x="17083" y="8541"/>
                </a:moveTo>
                <a:cubicBezTo>
                  <a:pt x="17083" y="13252"/>
                  <a:pt x="13283" y="17082"/>
                  <a:pt x="8542" y="17082"/>
                </a:cubicBezTo>
                <a:cubicBezTo>
                  <a:pt x="3830" y="17082"/>
                  <a:pt x="1" y="13252"/>
                  <a:pt x="1" y="8541"/>
                </a:cubicBezTo>
                <a:cubicBezTo>
                  <a:pt x="1" y="3830"/>
                  <a:pt x="3830" y="0"/>
                  <a:pt x="8542" y="0"/>
                </a:cubicBezTo>
                <a:cubicBezTo>
                  <a:pt x="13283" y="0"/>
                  <a:pt x="17083" y="3830"/>
                  <a:pt x="17083" y="8541"/>
                </a:cubicBezTo>
                <a:close/>
              </a:path>
            </a:pathLst>
          </a:custGeom>
          <a:gradFill>
            <a:gsLst>
              <a:gs pos="0">
                <a:schemeClr val="accent2"/>
              </a:gs>
              <a:gs pos="100000">
                <a:schemeClr val="accent6"/>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1861671" y="2244617"/>
            <a:ext cx="157035" cy="138802"/>
          </a:xfrm>
          <a:custGeom>
            <a:avLst/>
            <a:gdLst/>
            <a:ahLst/>
            <a:cxnLst/>
            <a:rect l="l" t="t" r="r" b="b"/>
            <a:pathLst>
              <a:path w="9698" h="8572" fill="none" extrusionOk="0">
                <a:moveTo>
                  <a:pt x="4834" y="0"/>
                </a:moveTo>
                <a:cubicBezTo>
                  <a:pt x="2159" y="0"/>
                  <a:pt x="1" y="1794"/>
                  <a:pt x="1" y="3982"/>
                </a:cubicBezTo>
                <a:cubicBezTo>
                  <a:pt x="1" y="5502"/>
                  <a:pt x="1004" y="6809"/>
                  <a:pt x="2524" y="7478"/>
                </a:cubicBezTo>
                <a:cubicBezTo>
                  <a:pt x="2524" y="7478"/>
                  <a:pt x="2037" y="8420"/>
                  <a:pt x="1612" y="8572"/>
                </a:cubicBezTo>
                <a:cubicBezTo>
                  <a:pt x="1612" y="8572"/>
                  <a:pt x="2828" y="8390"/>
                  <a:pt x="3557" y="7812"/>
                </a:cubicBezTo>
                <a:cubicBezTo>
                  <a:pt x="3983" y="7903"/>
                  <a:pt x="4408" y="7964"/>
                  <a:pt x="4834" y="7964"/>
                </a:cubicBezTo>
                <a:cubicBezTo>
                  <a:pt x="7509" y="7964"/>
                  <a:pt x="9697" y="6171"/>
                  <a:pt x="9697" y="3982"/>
                </a:cubicBezTo>
                <a:cubicBezTo>
                  <a:pt x="9697" y="1794"/>
                  <a:pt x="7509" y="0"/>
                  <a:pt x="4834" y="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txBox="1">
            <a:spLocks noGrp="1"/>
          </p:cNvSpPr>
          <p:nvPr>
            <p:ph type="title" idx="6"/>
          </p:nvPr>
        </p:nvSpPr>
        <p:spPr>
          <a:xfrm>
            <a:off x="1090575" y="67214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THÔNG TIN NHÓM</a:t>
            </a:r>
            <a:endParaRPr/>
          </a:p>
        </p:txBody>
      </p:sp>
      <p:sp>
        <p:nvSpPr>
          <p:cNvPr id="720" name="Google Shape;720;p44"/>
          <p:cNvSpPr txBox="1">
            <a:spLocks noGrp="1"/>
          </p:cNvSpPr>
          <p:nvPr>
            <p:ph type="title"/>
          </p:nvPr>
        </p:nvSpPr>
        <p:spPr>
          <a:xfrm>
            <a:off x="3757200" y="2714400"/>
            <a:ext cx="1892400" cy="78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Phan Đặng</a:t>
            </a:r>
            <a:endParaRPr/>
          </a:p>
          <a:p>
            <a:pPr marL="0" lvl="0" indent="0" algn="ctr" rtl="0">
              <a:spcBef>
                <a:spcPts val="0"/>
              </a:spcBef>
              <a:spcAft>
                <a:spcPts val="0"/>
              </a:spcAft>
              <a:buNone/>
            </a:pPr>
            <a:r>
              <a:rPr lang="en"/>
              <a:t>Diễm Uyên</a:t>
            </a:r>
            <a:endParaRPr/>
          </a:p>
        </p:txBody>
      </p:sp>
      <p:sp>
        <p:nvSpPr>
          <p:cNvPr id="721" name="Google Shape;721;p44"/>
          <p:cNvSpPr txBox="1">
            <a:spLocks noGrp="1"/>
          </p:cNvSpPr>
          <p:nvPr>
            <p:ph type="subTitle" idx="1"/>
          </p:nvPr>
        </p:nvSpPr>
        <p:spPr>
          <a:xfrm>
            <a:off x="4223700" y="3377775"/>
            <a:ext cx="1086300" cy="4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19120426</a:t>
            </a:r>
            <a:endParaRPr/>
          </a:p>
        </p:txBody>
      </p:sp>
      <p:sp>
        <p:nvSpPr>
          <p:cNvPr id="722" name="Google Shape;722;p44"/>
          <p:cNvSpPr/>
          <p:nvPr/>
        </p:nvSpPr>
        <p:spPr>
          <a:xfrm>
            <a:off x="3280957" y="2329763"/>
            <a:ext cx="677704" cy="122550"/>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5288607" y="2260863"/>
            <a:ext cx="677704" cy="122550"/>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5454625" y="2106813"/>
            <a:ext cx="276616" cy="276616"/>
          </a:xfrm>
          <a:custGeom>
            <a:avLst/>
            <a:gdLst/>
            <a:ahLst/>
            <a:cxnLst/>
            <a:rect l="l" t="t" r="r" b="b"/>
            <a:pathLst>
              <a:path w="17083" h="17083" extrusionOk="0">
                <a:moveTo>
                  <a:pt x="17083" y="8541"/>
                </a:moveTo>
                <a:cubicBezTo>
                  <a:pt x="17083" y="13252"/>
                  <a:pt x="13283" y="17082"/>
                  <a:pt x="8542" y="17082"/>
                </a:cubicBezTo>
                <a:cubicBezTo>
                  <a:pt x="3830" y="17082"/>
                  <a:pt x="1" y="13252"/>
                  <a:pt x="1" y="8541"/>
                </a:cubicBezTo>
                <a:cubicBezTo>
                  <a:pt x="1" y="3830"/>
                  <a:pt x="3830" y="0"/>
                  <a:pt x="8542" y="0"/>
                </a:cubicBezTo>
                <a:cubicBezTo>
                  <a:pt x="13283" y="0"/>
                  <a:pt x="17083" y="3830"/>
                  <a:pt x="17083" y="8541"/>
                </a:cubicBezTo>
                <a:close/>
              </a:path>
            </a:pathLst>
          </a:custGeom>
          <a:gradFill>
            <a:gsLst>
              <a:gs pos="0">
                <a:schemeClr val="accent2"/>
              </a:gs>
              <a:gs pos="100000">
                <a:schemeClr val="accent6"/>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5514671" y="2175717"/>
            <a:ext cx="157035" cy="138802"/>
          </a:xfrm>
          <a:custGeom>
            <a:avLst/>
            <a:gdLst/>
            <a:ahLst/>
            <a:cxnLst/>
            <a:rect l="l" t="t" r="r" b="b"/>
            <a:pathLst>
              <a:path w="9698" h="8572" fill="none" extrusionOk="0">
                <a:moveTo>
                  <a:pt x="4834" y="0"/>
                </a:moveTo>
                <a:cubicBezTo>
                  <a:pt x="2159" y="0"/>
                  <a:pt x="1" y="1794"/>
                  <a:pt x="1" y="3982"/>
                </a:cubicBezTo>
                <a:cubicBezTo>
                  <a:pt x="1" y="5502"/>
                  <a:pt x="1004" y="6809"/>
                  <a:pt x="2524" y="7478"/>
                </a:cubicBezTo>
                <a:cubicBezTo>
                  <a:pt x="2524" y="7478"/>
                  <a:pt x="2037" y="8420"/>
                  <a:pt x="1612" y="8572"/>
                </a:cubicBezTo>
                <a:cubicBezTo>
                  <a:pt x="1612" y="8572"/>
                  <a:pt x="2828" y="8390"/>
                  <a:pt x="3557" y="7812"/>
                </a:cubicBezTo>
                <a:cubicBezTo>
                  <a:pt x="3983" y="7903"/>
                  <a:pt x="4408" y="7964"/>
                  <a:pt x="4834" y="7964"/>
                </a:cubicBezTo>
                <a:cubicBezTo>
                  <a:pt x="7509" y="7964"/>
                  <a:pt x="9697" y="6171"/>
                  <a:pt x="9697" y="3982"/>
                </a:cubicBezTo>
                <a:cubicBezTo>
                  <a:pt x="9697" y="1794"/>
                  <a:pt x="7509" y="0"/>
                  <a:pt x="4834" y="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txBox="1">
            <a:spLocks noGrp="1"/>
          </p:cNvSpPr>
          <p:nvPr>
            <p:ph type="title"/>
          </p:nvPr>
        </p:nvSpPr>
        <p:spPr>
          <a:xfrm>
            <a:off x="5509925" y="2713338"/>
            <a:ext cx="1892400" cy="7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Sử Nhật Đăng</a:t>
            </a:r>
            <a:endParaRPr/>
          </a:p>
        </p:txBody>
      </p:sp>
      <p:sp>
        <p:nvSpPr>
          <p:cNvPr id="727" name="Google Shape;727;p44"/>
          <p:cNvSpPr txBox="1">
            <a:spLocks noGrp="1"/>
          </p:cNvSpPr>
          <p:nvPr>
            <p:ph type="subTitle" idx="1"/>
          </p:nvPr>
        </p:nvSpPr>
        <p:spPr>
          <a:xfrm>
            <a:off x="5908377" y="3377775"/>
            <a:ext cx="1140300" cy="49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19120469</a:t>
            </a:r>
            <a:endParaRPr/>
          </a:p>
        </p:txBody>
      </p:sp>
      <p:grpSp>
        <p:nvGrpSpPr>
          <p:cNvPr id="728" name="Google Shape;728;p44"/>
          <p:cNvGrpSpPr/>
          <p:nvPr/>
        </p:nvGrpSpPr>
        <p:grpSpPr>
          <a:xfrm>
            <a:off x="6117275" y="1756850"/>
            <a:ext cx="677699" cy="773128"/>
            <a:chOff x="-56766175" y="3198925"/>
            <a:chExt cx="279625" cy="319000"/>
          </a:xfrm>
        </p:grpSpPr>
        <p:sp>
          <p:nvSpPr>
            <p:cNvPr id="729" name="Google Shape;729;p4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44"/>
          <p:cNvSpPr/>
          <p:nvPr/>
        </p:nvSpPr>
        <p:spPr>
          <a:xfrm>
            <a:off x="6885782" y="2266713"/>
            <a:ext cx="677704" cy="122550"/>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txBox="1">
            <a:spLocks noGrp="1"/>
          </p:cNvSpPr>
          <p:nvPr>
            <p:ph type="title"/>
          </p:nvPr>
        </p:nvSpPr>
        <p:spPr>
          <a:xfrm>
            <a:off x="7042450" y="2647038"/>
            <a:ext cx="1892400" cy="7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Đỗ Thái </a:t>
            </a:r>
            <a:endParaRPr/>
          </a:p>
          <a:p>
            <a:pPr marL="0" lvl="0" indent="0" algn="ctr" rtl="0">
              <a:spcBef>
                <a:spcPts val="0"/>
              </a:spcBef>
              <a:spcAft>
                <a:spcPts val="0"/>
              </a:spcAft>
              <a:buNone/>
            </a:pPr>
            <a:r>
              <a:rPr lang="en"/>
              <a:t>Duy</a:t>
            </a:r>
            <a:endParaRPr/>
          </a:p>
        </p:txBody>
      </p:sp>
      <p:sp>
        <p:nvSpPr>
          <p:cNvPr id="738" name="Google Shape;738;p44"/>
          <p:cNvSpPr txBox="1">
            <a:spLocks noGrp="1"/>
          </p:cNvSpPr>
          <p:nvPr>
            <p:ph type="subTitle" idx="1"/>
          </p:nvPr>
        </p:nvSpPr>
        <p:spPr>
          <a:xfrm>
            <a:off x="7504275" y="3349075"/>
            <a:ext cx="1086300" cy="49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19120492</a:t>
            </a:r>
            <a:endParaRPr/>
          </a:p>
        </p:txBody>
      </p:sp>
      <p:grpSp>
        <p:nvGrpSpPr>
          <p:cNvPr id="739" name="Google Shape;739;p44"/>
          <p:cNvGrpSpPr/>
          <p:nvPr/>
        </p:nvGrpSpPr>
        <p:grpSpPr>
          <a:xfrm>
            <a:off x="7708575" y="1756838"/>
            <a:ext cx="677699" cy="773128"/>
            <a:chOff x="-56766175" y="3198925"/>
            <a:chExt cx="279625" cy="319000"/>
          </a:xfrm>
        </p:grpSpPr>
        <p:sp>
          <p:nvSpPr>
            <p:cNvPr id="740" name="Google Shape;740;p4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44"/>
          <p:cNvGrpSpPr/>
          <p:nvPr/>
        </p:nvGrpSpPr>
        <p:grpSpPr>
          <a:xfrm>
            <a:off x="3481254" y="2175481"/>
            <a:ext cx="277086" cy="277086"/>
            <a:chOff x="5372163" y="3747050"/>
            <a:chExt cx="427075" cy="427075"/>
          </a:xfrm>
        </p:grpSpPr>
        <p:sp>
          <p:nvSpPr>
            <p:cNvPr id="748" name="Google Shape;748;p44"/>
            <p:cNvSpPr/>
            <p:nvPr/>
          </p:nvSpPr>
          <p:spPr>
            <a:xfrm>
              <a:off x="5372163" y="3747050"/>
              <a:ext cx="427075" cy="427075"/>
            </a:xfrm>
            <a:custGeom>
              <a:avLst/>
              <a:gdLst/>
              <a:ahLst/>
              <a:cxnLst/>
              <a:rect l="l" t="t" r="r" b="b"/>
              <a:pathLst>
                <a:path w="17083" h="17083" extrusionOk="0">
                  <a:moveTo>
                    <a:pt x="17082" y="8542"/>
                  </a:moveTo>
                  <a:cubicBezTo>
                    <a:pt x="17082" y="13283"/>
                    <a:pt x="13283" y="17083"/>
                    <a:pt x="8541" y="17083"/>
                  </a:cubicBezTo>
                  <a:cubicBezTo>
                    <a:pt x="3830" y="17083"/>
                    <a:pt x="0" y="13283"/>
                    <a:pt x="0" y="8542"/>
                  </a:cubicBezTo>
                  <a:cubicBezTo>
                    <a:pt x="0" y="3830"/>
                    <a:pt x="3830" y="1"/>
                    <a:pt x="8541" y="1"/>
                  </a:cubicBezTo>
                  <a:cubicBezTo>
                    <a:pt x="13283" y="1"/>
                    <a:pt x="17082" y="3830"/>
                    <a:pt x="17082" y="8542"/>
                  </a:cubicBezTo>
                  <a:close/>
                </a:path>
              </a:pathLst>
            </a:custGeom>
            <a:gradFill>
              <a:gsLst>
                <a:gs pos="0">
                  <a:schemeClr val="accent6"/>
                </a:gs>
                <a:gs pos="100000">
                  <a:schemeClr val="accent5"/>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5473988" y="3882300"/>
              <a:ext cx="224175" cy="156575"/>
            </a:xfrm>
            <a:custGeom>
              <a:avLst/>
              <a:gdLst/>
              <a:ahLst/>
              <a:cxnLst/>
              <a:rect l="l" t="t" r="r" b="b"/>
              <a:pathLst>
                <a:path w="8967" h="6263" fill="none" extrusionOk="0">
                  <a:moveTo>
                    <a:pt x="0" y="1"/>
                  </a:moveTo>
                  <a:lnTo>
                    <a:pt x="8967" y="1"/>
                  </a:lnTo>
                  <a:lnTo>
                    <a:pt x="8967" y="6262"/>
                  </a:lnTo>
                  <a:lnTo>
                    <a:pt x="0" y="6262"/>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5473988" y="3882300"/>
              <a:ext cx="224175" cy="91975"/>
            </a:xfrm>
            <a:custGeom>
              <a:avLst/>
              <a:gdLst/>
              <a:ahLst/>
              <a:cxnLst/>
              <a:rect l="l" t="t" r="r" b="b"/>
              <a:pathLst>
                <a:path w="8967" h="3679" fill="none" extrusionOk="0">
                  <a:moveTo>
                    <a:pt x="0" y="1"/>
                  </a:moveTo>
                  <a:lnTo>
                    <a:pt x="3800" y="3345"/>
                  </a:lnTo>
                  <a:cubicBezTo>
                    <a:pt x="4195" y="3679"/>
                    <a:pt x="4772" y="3679"/>
                    <a:pt x="5167" y="3345"/>
                  </a:cubicBezTo>
                  <a:lnTo>
                    <a:pt x="896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5609988" y="3962100"/>
              <a:ext cx="88175" cy="76775"/>
            </a:xfrm>
            <a:custGeom>
              <a:avLst/>
              <a:gdLst/>
              <a:ahLst/>
              <a:cxnLst/>
              <a:rect l="l" t="t" r="r" b="b"/>
              <a:pathLst>
                <a:path w="3527" h="3071" fill="none" extrusionOk="0">
                  <a:moveTo>
                    <a:pt x="3527" y="3070"/>
                  </a:moveTo>
                  <a:lnTo>
                    <a:pt x="1"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5473988" y="3962100"/>
              <a:ext cx="88150" cy="76775"/>
            </a:xfrm>
            <a:custGeom>
              <a:avLst/>
              <a:gdLst/>
              <a:ahLst/>
              <a:cxnLst/>
              <a:rect l="l" t="t" r="r" b="b"/>
              <a:pathLst>
                <a:path w="3526" h="3071" fill="none" extrusionOk="0">
                  <a:moveTo>
                    <a:pt x="0" y="3070"/>
                  </a:moveTo>
                  <a:lnTo>
                    <a:pt x="3526"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4"/>
          <p:cNvGrpSpPr/>
          <p:nvPr/>
        </p:nvGrpSpPr>
        <p:grpSpPr>
          <a:xfrm>
            <a:off x="7086079" y="2112431"/>
            <a:ext cx="277086" cy="277086"/>
            <a:chOff x="5372163" y="3747050"/>
            <a:chExt cx="427075" cy="427075"/>
          </a:xfrm>
        </p:grpSpPr>
        <p:sp>
          <p:nvSpPr>
            <p:cNvPr id="754" name="Google Shape;754;p44"/>
            <p:cNvSpPr/>
            <p:nvPr/>
          </p:nvSpPr>
          <p:spPr>
            <a:xfrm>
              <a:off x="5372163" y="3747050"/>
              <a:ext cx="427075" cy="427075"/>
            </a:xfrm>
            <a:custGeom>
              <a:avLst/>
              <a:gdLst/>
              <a:ahLst/>
              <a:cxnLst/>
              <a:rect l="l" t="t" r="r" b="b"/>
              <a:pathLst>
                <a:path w="17083" h="17083" extrusionOk="0">
                  <a:moveTo>
                    <a:pt x="17082" y="8542"/>
                  </a:moveTo>
                  <a:cubicBezTo>
                    <a:pt x="17082" y="13283"/>
                    <a:pt x="13283" y="17083"/>
                    <a:pt x="8541" y="17083"/>
                  </a:cubicBezTo>
                  <a:cubicBezTo>
                    <a:pt x="3830" y="17083"/>
                    <a:pt x="0" y="13283"/>
                    <a:pt x="0" y="8542"/>
                  </a:cubicBezTo>
                  <a:cubicBezTo>
                    <a:pt x="0" y="3830"/>
                    <a:pt x="3830" y="1"/>
                    <a:pt x="8541" y="1"/>
                  </a:cubicBezTo>
                  <a:cubicBezTo>
                    <a:pt x="13283" y="1"/>
                    <a:pt x="17082" y="3830"/>
                    <a:pt x="17082" y="8542"/>
                  </a:cubicBezTo>
                  <a:close/>
                </a:path>
              </a:pathLst>
            </a:custGeom>
            <a:gradFill>
              <a:gsLst>
                <a:gs pos="0">
                  <a:schemeClr val="accent6"/>
                </a:gs>
                <a:gs pos="100000">
                  <a:schemeClr val="accent5"/>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5473988" y="3882300"/>
              <a:ext cx="224175" cy="156575"/>
            </a:xfrm>
            <a:custGeom>
              <a:avLst/>
              <a:gdLst/>
              <a:ahLst/>
              <a:cxnLst/>
              <a:rect l="l" t="t" r="r" b="b"/>
              <a:pathLst>
                <a:path w="8967" h="6263" fill="none" extrusionOk="0">
                  <a:moveTo>
                    <a:pt x="0" y="1"/>
                  </a:moveTo>
                  <a:lnTo>
                    <a:pt x="8967" y="1"/>
                  </a:lnTo>
                  <a:lnTo>
                    <a:pt x="8967" y="6262"/>
                  </a:lnTo>
                  <a:lnTo>
                    <a:pt x="0" y="6262"/>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5473988" y="3882300"/>
              <a:ext cx="224175" cy="91975"/>
            </a:xfrm>
            <a:custGeom>
              <a:avLst/>
              <a:gdLst/>
              <a:ahLst/>
              <a:cxnLst/>
              <a:rect l="l" t="t" r="r" b="b"/>
              <a:pathLst>
                <a:path w="8967" h="3679" fill="none" extrusionOk="0">
                  <a:moveTo>
                    <a:pt x="0" y="1"/>
                  </a:moveTo>
                  <a:lnTo>
                    <a:pt x="3800" y="3345"/>
                  </a:lnTo>
                  <a:cubicBezTo>
                    <a:pt x="4195" y="3679"/>
                    <a:pt x="4772" y="3679"/>
                    <a:pt x="5167" y="3345"/>
                  </a:cubicBezTo>
                  <a:lnTo>
                    <a:pt x="896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5609988" y="3962100"/>
              <a:ext cx="88175" cy="76775"/>
            </a:xfrm>
            <a:custGeom>
              <a:avLst/>
              <a:gdLst/>
              <a:ahLst/>
              <a:cxnLst/>
              <a:rect l="l" t="t" r="r" b="b"/>
              <a:pathLst>
                <a:path w="3527" h="3071" fill="none" extrusionOk="0">
                  <a:moveTo>
                    <a:pt x="3527" y="3070"/>
                  </a:moveTo>
                  <a:lnTo>
                    <a:pt x="1"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5473988" y="3962100"/>
              <a:ext cx="88150" cy="76775"/>
            </a:xfrm>
            <a:custGeom>
              <a:avLst/>
              <a:gdLst/>
              <a:ahLst/>
              <a:cxnLst/>
              <a:rect l="l" t="t" r="r" b="b"/>
              <a:pathLst>
                <a:path w="3526" h="3071" fill="none" extrusionOk="0">
                  <a:moveTo>
                    <a:pt x="0" y="3070"/>
                  </a:moveTo>
                  <a:lnTo>
                    <a:pt x="3526"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97"/>
                                        </p:tgtEl>
                                        <p:attrNameLst>
                                          <p:attrName>style.visibility</p:attrName>
                                        </p:attrNameLst>
                                      </p:cBhvr>
                                      <p:to>
                                        <p:strVal val="visible"/>
                                      </p:to>
                                    </p:set>
                                    <p:anim calcmode="lin" valueType="num">
                                      <p:cBhvr additive="base">
                                        <p:cTn id="10" dur="1000"/>
                                        <p:tgtEl>
                                          <p:spTgt spid="697"/>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705"/>
                                        </p:tgtEl>
                                        <p:attrNameLst>
                                          <p:attrName>style.visibility</p:attrName>
                                        </p:attrNameLst>
                                      </p:cBhvr>
                                      <p:to>
                                        <p:strVal val="visible"/>
                                      </p:to>
                                    </p:set>
                                    <p:anim calcmode="lin" valueType="num">
                                      <p:cBhvr additive="base">
                                        <p:cTn id="13" dur="1000"/>
                                        <p:tgtEl>
                                          <p:spTgt spid="70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98"/>
                                        </p:tgtEl>
                                        <p:attrNameLst>
                                          <p:attrName>style.visibility</p:attrName>
                                        </p:attrNameLst>
                                      </p:cBhvr>
                                      <p:to>
                                        <p:strVal val="visible"/>
                                      </p:to>
                                    </p:set>
                                    <p:anim calcmode="lin" valueType="num">
                                      <p:cBhvr additive="base">
                                        <p:cTn id="16" dur="1000"/>
                                        <p:tgtEl>
                                          <p:spTgt spid="698"/>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20"/>
                                        </p:tgtEl>
                                        <p:attrNameLst>
                                          <p:attrName>style.visibility</p:attrName>
                                        </p:attrNameLst>
                                      </p:cBhvr>
                                      <p:to>
                                        <p:strVal val="visible"/>
                                      </p:to>
                                    </p:set>
                                    <p:anim calcmode="lin" valueType="num">
                                      <p:cBhvr additive="base">
                                        <p:cTn id="19" dur="1000"/>
                                        <p:tgtEl>
                                          <p:spTgt spid="720"/>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21"/>
                                        </p:tgtEl>
                                        <p:attrNameLst>
                                          <p:attrName>style.visibility</p:attrName>
                                        </p:attrNameLst>
                                      </p:cBhvr>
                                      <p:to>
                                        <p:strVal val="visible"/>
                                      </p:to>
                                    </p:set>
                                    <p:anim calcmode="lin" valueType="num">
                                      <p:cBhvr additive="base">
                                        <p:cTn id="22" dur="1000"/>
                                        <p:tgtEl>
                                          <p:spTgt spid="721"/>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737"/>
                                        </p:tgtEl>
                                        <p:attrNameLst>
                                          <p:attrName>style.visibility</p:attrName>
                                        </p:attrNameLst>
                                      </p:cBhvr>
                                      <p:to>
                                        <p:strVal val="visible"/>
                                      </p:to>
                                    </p:set>
                                    <p:anim calcmode="lin" valueType="num">
                                      <p:cBhvr additive="base">
                                        <p:cTn id="25" dur="1000"/>
                                        <p:tgtEl>
                                          <p:spTgt spid="737"/>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738"/>
                                        </p:tgtEl>
                                        <p:attrNameLst>
                                          <p:attrName>style.visibility</p:attrName>
                                        </p:attrNameLst>
                                      </p:cBhvr>
                                      <p:to>
                                        <p:strVal val="visible"/>
                                      </p:to>
                                    </p:set>
                                    <p:anim calcmode="lin" valueType="num">
                                      <p:cBhvr additive="base">
                                        <p:cTn id="28" dur="1000"/>
                                        <p:tgtEl>
                                          <p:spTgt spid="738"/>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739"/>
                                        </p:tgtEl>
                                        <p:attrNameLst>
                                          <p:attrName>style.visibility</p:attrName>
                                        </p:attrNameLst>
                                      </p:cBhvr>
                                      <p:to>
                                        <p:strVal val="visible"/>
                                      </p:to>
                                    </p:set>
                                    <p:anim calcmode="lin" valueType="num">
                                      <p:cBhvr additive="base">
                                        <p:cTn id="31" dur="1000"/>
                                        <p:tgtEl>
                                          <p:spTgt spid="7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pic>
        <p:nvPicPr>
          <p:cNvPr id="1096" name="Google Shape;1096;p71"/>
          <p:cNvPicPr preferRelativeResize="0"/>
          <p:nvPr/>
        </p:nvPicPr>
        <p:blipFill>
          <a:blip r:embed="rId3">
            <a:alphaModFix/>
          </a:blip>
          <a:stretch>
            <a:fillRect/>
          </a:stretch>
        </p:blipFill>
        <p:spPr>
          <a:xfrm>
            <a:off x="152875" y="96325"/>
            <a:ext cx="5981124" cy="4479300"/>
          </a:xfrm>
          <a:prstGeom prst="rect">
            <a:avLst/>
          </a:prstGeom>
          <a:noFill/>
          <a:ln>
            <a:noFill/>
          </a:ln>
        </p:spPr>
      </p:pic>
      <p:pic>
        <p:nvPicPr>
          <p:cNvPr id="1097" name="Google Shape;1097;p71"/>
          <p:cNvPicPr preferRelativeResize="0"/>
          <p:nvPr/>
        </p:nvPicPr>
        <p:blipFill>
          <a:blip r:embed="rId4">
            <a:alphaModFix/>
          </a:blip>
          <a:stretch>
            <a:fillRect/>
          </a:stretch>
        </p:blipFill>
        <p:spPr>
          <a:xfrm>
            <a:off x="4004425" y="3430275"/>
            <a:ext cx="4888799" cy="1617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grpSp>
        <p:nvGrpSpPr>
          <p:cNvPr id="1102" name="Google Shape;1102;p72"/>
          <p:cNvGrpSpPr/>
          <p:nvPr/>
        </p:nvGrpSpPr>
        <p:grpSpPr>
          <a:xfrm>
            <a:off x="54224" y="1297790"/>
            <a:ext cx="5956735" cy="2956039"/>
            <a:chOff x="539600" y="1364654"/>
            <a:chExt cx="8064900" cy="3061032"/>
          </a:xfrm>
        </p:grpSpPr>
        <p:sp>
          <p:nvSpPr>
            <p:cNvPr id="1103" name="Google Shape;1103;p72"/>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2"/>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72"/>
          <p:cNvSpPr txBox="1"/>
          <p:nvPr/>
        </p:nvSpPr>
        <p:spPr>
          <a:xfrm>
            <a:off x="129865" y="1840594"/>
            <a:ext cx="58053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Truyền vào tên Album cần xoá</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Lấy dữ liệu từ danh sách Album để gán vào list data</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Nếu list data lấy được khác null, tìm album cần xoá bằng tên của nó.</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Nếu tìm thấy, xoá album đó đi</a:t>
            </a:r>
            <a:endParaRPr dirty="0">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dirty="0">
                <a:latin typeface="Quicksand"/>
                <a:ea typeface="Quicksand"/>
                <a:cs typeface="Quicksand"/>
                <a:sym typeface="Quicksand"/>
              </a:rPr>
              <a:t>Sau khi xoá thành công,  gán dữ liệu mới vào danh sách Album</a:t>
            </a:r>
            <a:endParaRPr dirty="0">
              <a:latin typeface="Quicksand"/>
              <a:ea typeface="Quicksand"/>
              <a:cs typeface="Quicksand"/>
              <a:sym typeface="Quicksand"/>
            </a:endParaRPr>
          </a:p>
        </p:txBody>
      </p:sp>
      <p:sp>
        <p:nvSpPr>
          <p:cNvPr id="1106" name="Google Shape;1106;p72"/>
          <p:cNvSpPr txBox="1"/>
          <p:nvPr/>
        </p:nvSpPr>
        <p:spPr>
          <a:xfrm>
            <a:off x="1496851" y="1329650"/>
            <a:ext cx="209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deleteAlbum()</a:t>
            </a:r>
            <a:endParaRPr b="1">
              <a:solidFill>
                <a:schemeClr val="dk1"/>
              </a:solidFill>
              <a:latin typeface="Quicksand"/>
              <a:ea typeface="Quicksand"/>
              <a:cs typeface="Quicksand"/>
              <a:sym typeface="Quicksand"/>
            </a:endParaRPr>
          </a:p>
          <a:p>
            <a:pPr marL="0" lvl="0" indent="0" algn="l" rtl="0">
              <a:spcBef>
                <a:spcPts val="0"/>
              </a:spcBef>
              <a:spcAft>
                <a:spcPts val="0"/>
              </a:spcAft>
              <a:buNone/>
            </a:pPr>
            <a:endParaRPr b="1">
              <a:solidFill>
                <a:schemeClr val="dk1"/>
              </a:solidFill>
              <a:latin typeface="Quicksand"/>
              <a:ea typeface="Quicksand"/>
              <a:cs typeface="Quicksand"/>
              <a:sym typeface="Quicksand"/>
            </a:endParaRPr>
          </a:p>
        </p:txBody>
      </p:sp>
      <p:sp>
        <p:nvSpPr>
          <p:cNvPr id="1107" name="Google Shape;1107;p72"/>
          <p:cNvSpPr/>
          <p:nvPr/>
        </p:nvSpPr>
        <p:spPr>
          <a:xfrm>
            <a:off x="899868" y="14795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2"/>
          <p:cNvSpPr/>
          <p:nvPr/>
        </p:nvSpPr>
        <p:spPr>
          <a:xfrm>
            <a:off x="1022642" y="14795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2"/>
          <p:cNvSpPr/>
          <p:nvPr/>
        </p:nvSpPr>
        <p:spPr>
          <a:xfrm>
            <a:off x="1145416" y="14795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2"/>
          <p:cNvSpPr txBox="1"/>
          <p:nvPr/>
        </p:nvSpPr>
        <p:spPr>
          <a:xfrm>
            <a:off x="1443225" y="363450"/>
            <a:ext cx="3407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Quicksand"/>
                <a:ea typeface="Quicksand"/>
                <a:cs typeface="Quicksand"/>
                <a:sym typeface="Quicksand"/>
              </a:rPr>
              <a:t>Xoá Album</a:t>
            </a:r>
            <a:endParaRPr sz="2100" b="1">
              <a:latin typeface="Quicksand"/>
              <a:ea typeface="Quicksand"/>
              <a:cs typeface="Quicksand"/>
              <a:sym typeface="Quicksand"/>
            </a:endParaRPr>
          </a:p>
        </p:txBody>
      </p:sp>
      <p:pic>
        <p:nvPicPr>
          <p:cNvPr id="1111" name="Google Shape;1111;p72"/>
          <p:cNvPicPr preferRelativeResize="0"/>
          <p:nvPr/>
        </p:nvPicPr>
        <p:blipFill rotWithShape="1">
          <a:blip r:embed="rId3">
            <a:alphaModFix/>
          </a:blip>
          <a:srcRect l="33201" r="33563"/>
          <a:stretch/>
        </p:blipFill>
        <p:spPr>
          <a:xfrm>
            <a:off x="6282875" y="65100"/>
            <a:ext cx="2647700" cy="5143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11"/>
                                        </p:tgtEl>
                                        <p:attrNameLst>
                                          <p:attrName>style.visibility</p:attrName>
                                        </p:attrNameLst>
                                      </p:cBhvr>
                                      <p:to>
                                        <p:strVal val="visible"/>
                                      </p:to>
                                    </p:set>
                                    <p:anim calcmode="lin" valueType="num">
                                      <p:cBhvr additive="base">
                                        <p:cTn id="7" dur="1000"/>
                                        <p:tgtEl>
                                          <p:spTgt spid="111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Effect transition="in" filter="fade">
                                      <p:cBhvr>
                                        <p:cTn id="10" dur="1000"/>
                                        <p:tgtEl>
                                          <p:spTgt spid="1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73"/>
          <p:cNvPicPr preferRelativeResize="0"/>
          <p:nvPr/>
        </p:nvPicPr>
        <p:blipFill>
          <a:blip r:embed="rId3">
            <a:alphaModFix/>
          </a:blip>
          <a:stretch>
            <a:fillRect/>
          </a:stretch>
        </p:blipFill>
        <p:spPr>
          <a:xfrm>
            <a:off x="1126538" y="820213"/>
            <a:ext cx="6890924" cy="3503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grpSp>
        <p:nvGrpSpPr>
          <p:cNvPr id="1121" name="Google Shape;1121;p74"/>
          <p:cNvGrpSpPr/>
          <p:nvPr/>
        </p:nvGrpSpPr>
        <p:grpSpPr>
          <a:xfrm>
            <a:off x="4631666" y="948527"/>
            <a:ext cx="4340529" cy="3978730"/>
            <a:chOff x="539600" y="1364654"/>
            <a:chExt cx="8064900" cy="3061032"/>
          </a:xfrm>
        </p:grpSpPr>
        <p:sp>
          <p:nvSpPr>
            <p:cNvPr id="1122" name="Google Shape;1122;p74"/>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4"/>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74"/>
          <p:cNvSpPr txBox="1"/>
          <p:nvPr/>
        </p:nvSpPr>
        <p:spPr>
          <a:xfrm>
            <a:off x="4696737" y="1617875"/>
            <a:ext cx="4167000" cy="2986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Truyền vào tên cũ và tên mới của Album</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Lấy dữ liệu từ danh sách Album để gán vào list data</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list data lấy được khác null, dò tìm Album muốn sửa tên thông qua tên cũ của nó</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tìm thấy, gán tên album bằng tên mới</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Sau khi sửa tên thành công,  gán dữ liệu mới vào danh sách Album</a:t>
            </a:r>
            <a:endParaRPr>
              <a:latin typeface="Quicksand"/>
              <a:ea typeface="Quicksand"/>
              <a:cs typeface="Quicksand"/>
              <a:sym typeface="Quicksand"/>
            </a:endParaRPr>
          </a:p>
        </p:txBody>
      </p:sp>
      <p:sp>
        <p:nvSpPr>
          <p:cNvPr id="1125" name="Google Shape;1125;p74"/>
          <p:cNvSpPr txBox="1"/>
          <p:nvPr/>
        </p:nvSpPr>
        <p:spPr>
          <a:xfrm>
            <a:off x="5889763" y="980350"/>
            <a:ext cx="209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editAlbumName()</a:t>
            </a:r>
            <a:endParaRPr b="1">
              <a:solidFill>
                <a:schemeClr val="dk1"/>
              </a:solidFill>
              <a:latin typeface="Quicksand"/>
              <a:ea typeface="Quicksand"/>
              <a:cs typeface="Quicksand"/>
              <a:sym typeface="Quicksand"/>
            </a:endParaRPr>
          </a:p>
          <a:p>
            <a:pPr marL="0" lvl="0" indent="0" algn="l" rtl="0">
              <a:spcBef>
                <a:spcPts val="0"/>
              </a:spcBef>
              <a:spcAft>
                <a:spcPts val="0"/>
              </a:spcAft>
              <a:buNone/>
            </a:pPr>
            <a:endParaRPr b="1">
              <a:solidFill>
                <a:schemeClr val="dk1"/>
              </a:solidFill>
              <a:latin typeface="Quicksand"/>
              <a:ea typeface="Quicksand"/>
              <a:cs typeface="Quicksand"/>
              <a:sym typeface="Quicksand"/>
            </a:endParaRPr>
          </a:p>
        </p:txBody>
      </p:sp>
      <p:sp>
        <p:nvSpPr>
          <p:cNvPr id="1126" name="Google Shape;1126;p74"/>
          <p:cNvSpPr/>
          <p:nvPr/>
        </p:nvSpPr>
        <p:spPr>
          <a:xfrm>
            <a:off x="5292781" y="11302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4"/>
          <p:cNvSpPr/>
          <p:nvPr/>
        </p:nvSpPr>
        <p:spPr>
          <a:xfrm>
            <a:off x="5415555" y="11302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4"/>
          <p:cNvSpPr/>
          <p:nvPr/>
        </p:nvSpPr>
        <p:spPr>
          <a:xfrm>
            <a:off x="5538328" y="11302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4"/>
          <p:cNvSpPr txBox="1"/>
          <p:nvPr/>
        </p:nvSpPr>
        <p:spPr>
          <a:xfrm>
            <a:off x="5233513" y="142975"/>
            <a:ext cx="3407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Quicksand"/>
                <a:ea typeface="Quicksand"/>
                <a:cs typeface="Quicksand"/>
                <a:sym typeface="Quicksand"/>
              </a:rPr>
              <a:t>Sửa tên Album</a:t>
            </a:r>
            <a:endParaRPr sz="2100" b="1">
              <a:latin typeface="Quicksand"/>
              <a:ea typeface="Quicksand"/>
              <a:cs typeface="Quicksand"/>
              <a:sym typeface="Quicksand"/>
            </a:endParaRPr>
          </a:p>
        </p:txBody>
      </p:sp>
      <p:pic>
        <p:nvPicPr>
          <p:cNvPr id="1130" name="Google Shape;1130;p74"/>
          <p:cNvPicPr preferRelativeResize="0"/>
          <p:nvPr/>
        </p:nvPicPr>
        <p:blipFill rotWithShape="1">
          <a:blip r:embed="rId3">
            <a:alphaModFix/>
          </a:blip>
          <a:srcRect l="54928" b="-2040"/>
          <a:stretch/>
        </p:blipFill>
        <p:spPr>
          <a:xfrm>
            <a:off x="171813" y="186400"/>
            <a:ext cx="4054750" cy="4885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21"/>
                                        </p:tgtEl>
                                        <p:attrNameLst>
                                          <p:attrName>style.visibility</p:attrName>
                                        </p:attrNameLst>
                                      </p:cBhvr>
                                      <p:to>
                                        <p:strVal val="visible"/>
                                      </p:to>
                                    </p:set>
                                    <p:anim calcmode="lin" valueType="num">
                                      <p:cBhvr additive="base">
                                        <p:cTn id="7" dur="1000"/>
                                        <p:tgtEl>
                                          <p:spTgt spid="112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126"/>
                                        </p:tgtEl>
                                        <p:attrNameLst>
                                          <p:attrName>style.visibility</p:attrName>
                                        </p:attrNameLst>
                                      </p:cBhvr>
                                      <p:to>
                                        <p:strVal val="visible"/>
                                      </p:to>
                                    </p:set>
                                    <p:anim calcmode="lin" valueType="num">
                                      <p:cBhvr additive="base">
                                        <p:cTn id="10" dur="1000"/>
                                        <p:tgtEl>
                                          <p:spTgt spid="112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127"/>
                                        </p:tgtEl>
                                        <p:attrNameLst>
                                          <p:attrName>style.visibility</p:attrName>
                                        </p:attrNameLst>
                                      </p:cBhvr>
                                      <p:to>
                                        <p:strVal val="visible"/>
                                      </p:to>
                                    </p:set>
                                    <p:anim calcmode="lin" valueType="num">
                                      <p:cBhvr additive="base">
                                        <p:cTn id="13" dur="1000"/>
                                        <p:tgtEl>
                                          <p:spTgt spid="1127"/>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1128"/>
                                        </p:tgtEl>
                                        <p:attrNameLst>
                                          <p:attrName>style.visibility</p:attrName>
                                        </p:attrNameLst>
                                      </p:cBhvr>
                                      <p:to>
                                        <p:strVal val="visible"/>
                                      </p:to>
                                    </p:set>
                                    <p:anim calcmode="lin" valueType="num">
                                      <p:cBhvr additive="base">
                                        <p:cTn id="16" dur="1000"/>
                                        <p:tgtEl>
                                          <p:spTgt spid="1128"/>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124"/>
                                        </p:tgtEl>
                                        <p:attrNameLst>
                                          <p:attrName>style.visibility</p:attrName>
                                        </p:attrNameLst>
                                      </p:cBhvr>
                                      <p:to>
                                        <p:strVal val="visible"/>
                                      </p:to>
                                    </p:set>
                                    <p:anim calcmode="lin" valueType="num">
                                      <p:cBhvr additive="base">
                                        <p:cTn id="19" dur="1000"/>
                                        <p:tgtEl>
                                          <p:spTgt spid="1124"/>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1125"/>
                                        </p:tgtEl>
                                        <p:attrNameLst>
                                          <p:attrName>style.visibility</p:attrName>
                                        </p:attrNameLst>
                                      </p:cBhvr>
                                      <p:to>
                                        <p:strVal val="visible"/>
                                      </p:to>
                                    </p:set>
                                    <p:anim calcmode="lin" valueType="num">
                                      <p:cBhvr additive="base">
                                        <p:cTn id="22" dur="1000"/>
                                        <p:tgtEl>
                                          <p:spTgt spid="1125"/>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29"/>
                                        </p:tgtEl>
                                        <p:attrNameLst>
                                          <p:attrName>style.visibility</p:attrName>
                                        </p:attrNameLst>
                                      </p:cBhvr>
                                      <p:to>
                                        <p:strVal val="visible"/>
                                      </p:to>
                                    </p:set>
                                    <p:anim calcmode="lin" valueType="num">
                                      <p:cBhvr additive="base">
                                        <p:cTn id="25" dur="1000"/>
                                        <p:tgtEl>
                                          <p:spTgt spid="1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75"/>
          <p:cNvPicPr preferRelativeResize="0"/>
          <p:nvPr/>
        </p:nvPicPr>
        <p:blipFill>
          <a:blip r:embed="rId3">
            <a:alphaModFix/>
          </a:blip>
          <a:stretch>
            <a:fillRect/>
          </a:stretch>
        </p:blipFill>
        <p:spPr>
          <a:xfrm>
            <a:off x="1367763" y="1197588"/>
            <a:ext cx="6408475" cy="2748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76"/>
          <p:cNvGrpSpPr/>
          <p:nvPr/>
        </p:nvGrpSpPr>
        <p:grpSpPr>
          <a:xfrm>
            <a:off x="54226" y="1297808"/>
            <a:ext cx="5956735" cy="1516756"/>
            <a:chOff x="539585" y="1364624"/>
            <a:chExt cx="8064900" cy="3061062"/>
          </a:xfrm>
        </p:grpSpPr>
        <p:sp>
          <p:nvSpPr>
            <p:cNvPr id="1141" name="Google Shape;1141;p76"/>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rot="10800000">
              <a:off x="539585" y="1364624"/>
              <a:ext cx="8064900" cy="1151700"/>
            </a:xfrm>
            <a:prstGeom prst="round2SameRect">
              <a:avLst>
                <a:gd name="adj1" fmla="val 327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76"/>
          <p:cNvSpPr txBox="1"/>
          <p:nvPr/>
        </p:nvSpPr>
        <p:spPr>
          <a:xfrm>
            <a:off x="129950" y="1988875"/>
            <a:ext cx="58053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Hiển thị thumbnail cho các album.</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Hiển thị tên và số lượng phần tử ảnh trong album.</a:t>
            </a:r>
            <a:endParaRPr>
              <a:latin typeface="Quicksand"/>
              <a:ea typeface="Quicksand"/>
              <a:cs typeface="Quicksand"/>
              <a:sym typeface="Quicksand"/>
            </a:endParaRPr>
          </a:p>
        </p:txBody>
      </p:sp>
      <p:sp>
        <p:nvSpPr>
          <p:cNvPr id="1144" name="Google Shape;1144;p76"/>
          <p:cNvSpPr txBox="1"/>
          <p:nvPr/>
        </p:nvSpPr>
        <p:spPr>
          <a:xfrm>
            <a:off x="1496851" y="1329650"/>
            <a:ext cx="209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onBindViewHolder()</a:t>
            </a:r>
            <a:endParaRPr b="1">
              <a:solidFill>
                <a:schemeClr val="dk1"/>
              </a:solidFill>
              <a:latin typeface="Quicksand"/>
              <a:ea typeface="Quicksand"/>
              <a:cs typeface="Quicksand"/>
              <a:sym typeface="Quicksand"/>
            </a:endParaRPr>
          </a:p>
        </p:txBody>
      </p:sp>
      <p:sp>
        <p:nvSpPr>
          <p:cNvPr id="1145" name="Google Shape;1145;p76"/>
          <p:cNvSpPr/>
          <p:nvPr/>
        </p:nvSpPr>
        <p:spPr>
          <a:xfrm>
            <a:off x="899868" y="14795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1022642" y="14795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1145416" y="1479561"/>
            <a:ext cx="84782" cy="9472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txBox="1"/>
          <p:nvPr/>
        </p:nvSpPr>
        <p:spPr>
          <a:xfrm>
            <a:off x="1443225" y="363450"/>
            <a:ext cx="3407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Quicksand"/>
                <a:ea typeface="Quicksand"/>
                <a:cs typeface="Quicksand"/>
                <a:sym typeface="Quicksand"/>
              </a:rPr>
              <a:t>Xem thông tin Album</a:t>
            </a:r>
            <a:endParaRPr sz="2100" b="1">
              <a:latin typeface="Quicksand"/>
              <a:ea typeface="Quicksand"/>
              <a:cs typeface="Quicksand"/>
              <a:sym typeface="Quicksand"/>
            </a:endParaRPr>
          </a:p>
        </p:txBody>
      </p:sp>
      <p:pic>
        <p:nvPicPr>
          <p:cNvPr id="1149" name="Google Shape;1149;p76"/>
          <p:cNvPicPr preferRelativeResize="0"/>
          <p:nvPr/>
        </p:nvPicPr>
        <p:blipFill>
          <a:blip r:embed="rId3">
            <a:alphaModFix/>
          </a:blip>
          <a:stretch>
            <a:fillRect/>
          </a:stretch>
        </p:blipFill>
        <p:spPr>
          <a:xfrm>
            <a:off x="6248525" y="0"/>
            <a:ext cx="2571750" cy="5143500"/>
          </a:xfrm>
          <a:prstGeom prst="rect">
            <a:avLst/>
          </a:prstGeom>
          <a:noFill/>
          <a:ln>
            <a:noFill/>
          </a:ln>
        </p:spPr>
      </p:pic>
      <p:pic>
        <p:nvPicPr>
          <p:cNvPr id="1150" name="Google Shape;1150;p76"/>
          <p:cNvPicPr preferRelativeResize="0"/>
          <p:nvPr/>
        </p:nvPicPr>
        <p:blipFill>
          <a:blip r:embed="rId4">
            <a:alphaModFix/>
          </a:blip>
          <a:stretch>
            <a:fillRect/>
          </a:stretch>
        </p:blipFill>
        <p:spPr>
          <a:xfrm>
            <a:off x="179300" y="3195375"/>
            <a:ext cx="5935249" cy="1596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77"/>
          <p:cNvSpPr/>
          <p:nvPr/>
        </p:nvSpPr>
        <p:spPr>
          <a:xfrm>
            <a:off x="3505600" y="71322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txBox="1">
            <a:spLocks noGrp="1"/>
          </p:cNvSpPr>
          <p:nvPr>
            <p:ph type="title"/>
          </p:nvPr>
        </p:nvSpPr>
        <p:spPr>
          <a:xfrm>
            <a:off x="0" y="330240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THAO TÁC VỚI </a:t>
            </a:r>
            <a:br>
              <a:rPr lang="en" sz="4400" dirty="0"/>
            </a:br>
            <a:r>
              <a:rPr lang="en" sz="4400" dirty="0"/>
              <a:t>ẢNH ĐANG XEM</a:t>
            </a:r>
            <a:endParaRPr sz="4400" dirty="0"/>
          </a:p>
        </p:txBody>
      </p:sp>
      <p:sp>
        <p:nvSpPr>
          <p:cNvPr id="1157" name="Google Shape;1157;p77"/>
          <p:cNvSpPr txBox="1">
            <a:spLocks noGrp="1"/>
          </p:cNvSpPr>
          <p:nvPr>
            <p:ph type="title" idx="2"/>
          </p:nvPr>
        </p:nvSpPr>
        <p:spPr>
          <a:xfrm>
            <a:off x="3140400" y="92522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grpSp>
        <p:nvGrpSpPr>
          <p:cNvPr id="1158" name="Google Shape;1158;p77"/>
          <p:cNvGrpSpPr/>
          <p:nvPr/>
        </p:nvGrpSpPr>
        <p:grpSpPr>
          <a:xfrm>
            <a:off x="1414861" y="1148703"/>
            <a:ext cx="709302" cy="709356"/>
            <a:chOff x="1074511" y="925228"/>
            <a:chExt cx="709302" cy="709356"/>
          </a:xfrm>
        </p:grpSpPr>
        <p:sp>
          <p:nvSpPr>
            <p:cNvPr id="1159" name="Google Shape;1159;p77"/>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7"/>
          <p:cNvGrpSpPr/>
          <p:nvPr/>
        </p:nvGrpSpPr>
        <p:grpSpPr>
          <a:xfrm>
            <a:off x="6543922" y="843718"/>
            <a:ext cx="851910" cy="781546"/>
            <a:chOff x="7145197" y="889118"/>
            <a:chExt cx="851910" cy="781546"/>
          </a:xfrm>
        </p:grpSpPr>
        <p:sp>
          <p:nvSpPr>
            <p:cNvPr id="1163" name="Google Shape;1163;p77"/>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7"/>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7"/>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56"/>
                                        </p:tgtEl>
                                        <p:attrNameLst>
                                          <p:attrName>style.visibility</p:attrName>
                                        </p:attrNameLst>
                                      </p:cBhvr>
                                      <p:to>
                                        <p:strVal val="visible"/>
                                      </p:to>
                                    </p:set>
                                    <p:anim calcmode="lin" valueType="num">
                                      <p:cBhvr additive="base">
                                        <p:cTn id="7" dur="1000"/>
                                        <p:tgtEl>
                                          <p:spTgt spid="11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78"/>
          <p:cNvSpPr/>
          <p:nvPr/>
        </p:nvSpPr>
        <p:spPr>
          <a:xfrm>
            <a:off x="3505600" y="58587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txBox="1">
            <a:spLocks noGrp="1"/>
          </p:cNvSpPr>
          <p:nvPr>
            <p:ph type="title"/>
          </p:nvPr>
        </p:nvSpPr>
        <p:spPr>
          <a:xfrm>
            <a:off x="-173625" y="3175050"/>
            <a:ext cx="94839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CHIA SẺ ẢNH</a:t>
            </a:r>
            <a:endParaRPr sz="4400"/>
          </a:p>
          <a:p>
            <a:pPr marL="0" lvl="0" indent="0" algn="ctr" rtl="0">
              <a:spcBef>
                <a:spcPts val="0"/>
              </a:spcBef>
              <a:spcAft>
                <a:spcPts val="0"/>
              </a:spcAft>
              <a:buNone/>
            </a:pPr>
            <a:r>
              <a:rPr lang="en" sz="4400"/>
              <a:t> QUA ỨNG DỤNG KHÁC</a:t>
            </a:r>
            <a:endParaRPr sz="4400"/>
          </a:p>
        </p:txBody>
      </p:sp>
      <p:sp>
        <p:nvSpPr>
          <p:cNvPr id="1173" name="Google Shape;1173;p78"/>
          <p:cNvSpPr txBox="1">
            <a:spLocks noGrp="1"/>
          </p:cNvSpPr>
          <p:nvPr>
            <p:ph type="title" idx="2"/>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3.1</a:t>
            </a:r>
            <a:endParaRPr sz="9600"/>
          </a:p>
        </p:txBody>
      </p:sp>
      <p:grpSp>
        <p:nvGrpSpPr>
          <p:cNvPr id="1174" name="Google Shape;1174;p78"/>
          <p:cNvGrpSpPr/>
          <p:nvPr/>
        </p:nvGrpSpPr>
        <p:grpSpPr>
          <a:xfrm>
            <a:off x="1414861" y="1021353"/>
            <a:ext cx="709302" cy="709356"/>
            <a:chOff x="1074511" y="925228"/>
            <a:chExt cx="709302" cy="709356"/>
          </a:xfrm>
        </p:grpSpPr>
        <p:sp>
          <p:nvSpPr>
            <p:cNvPr id="1175" name="Google Shape;1175;p78"/>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8"/>
          <p:cNvGrpSpPr/>
          <p:nvPr/>
        </p:nvGrpSpPr>
        <p:grpSpPr>
          <a:xfrm>
            <a:off x="6543922" y="716368"/>
            <a:ext cx="851910" cy="781546"/>
            <a:chOff x="7145197" y="889118"/>
            <a:chExt cx="851910" cy="781546"/>
          </a:xfrm>
        </p:grpSpPr>
        <p:sp>
          <p:nvSpPr>
            <p:cNvPr id="1179" name="Google Shape;1179;p78"/>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173"/>
                                        </p:tgtEl>
                                        <p:attrNameLst>
                                          <p:attrName>style.visibility</p:attrName>
                                        </p:attrNameLst>
                                      </p:cBhvr>
                                      <p:to>
                                        <p:strVal val="visible"/>
                                      </p:to>
                                    </p:set>
                                    <p:anim calcmode="lin" valueType="num">
                                      <p:cBhvr additive="base">
                                        <p:cTn id="10" dur="1000"/>
                                        <p:tgtEl>
                                          <p:spTgt spid="11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79"/>
          <p:cNvGrpSpPr/>
          <p:nvPr/>
        </p:nvGrpSpPr>
        <p:grpSpPr>
          <a:xfrm>
            <a:off x="551833" y="966920"/>
            <a:ext cx="4364724" cy="3328566"/>
            <a:chOff x="539600" y="1364654"/>
            <a:chExt cx="8064900" cy="3061032"/>
          </a:xfrm>
        </p:grpSpPr>
        <p:sp>
          <p:nvSpPr>
            <p:cNvPr id="1188" name="Google Shape;1188;p79"/>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9"/>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9"/>
          <p:cNvSpPr txBox="1"/>
          <p:nvPr/>
        </p:nvSpPr>
        <p:spPr>
          <a:xfrm>
            <a:off x="798592" y="1939322"/>
            <a:ext cx="3871200" cy="16854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Lưu hình ảnh bitmap vào tệp</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Lấy uri hình ảnh đó từ tệp thông qua FileProvider</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Sử dụng Intent</a:t>
            </a:r>
            <a:r>
              <a:rPr lang="en" sz="1350">
                <a:solidFill>
                  <a:srgbClr val="1B1B1B"/>
                </a:solidFill>
                <a:highlight>
                  <a:srgbClr val="FFFFFF"/>
                </a:highlight>
                <a:latin typeface="Open Sans"/>
                <a:ea typeface="Open Sans"/>
                <a:cs typeface="Open Sans"/>
                <a:sym typeface="Open Sans"/>
              </a:rPr>
              <a:t> Action là ACTION_SEND, putExtra với uri</a:t>
            </a:r>
            <a:endParaRPr>
              <a:latin typeface="Quicksand"/>
              <a:ea typeface="Quicksand"/>
              <a:cs typeface="Quicksand"/>
              <a:sym typeface="Quicksand"/>
            </a:endParaRPr>
          </a:p>
        </p:txBody>
      </p:sp>
      <p:sp>
        <p:nvSpPr>
          <p:cNvPr id="1191" name="Google Shape;1191;p79"/>
          <p:cNvSpPr txBox="1"/>
          <p:nvPr/>
        </p:nvSpPr>
        <p:spPr>
          <a:xfrm>
            <a:off x="1466926" y="997385"/>
            <a:ext cx="280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ShareOnPath()</a:t>
            </a:r>
            <a:endParaRPr b="1">
              <a:solidFill>
                <a:schemeClr val="dk1"/>
              </a:solidFill>
              <a:latin typeface="Quicksand"/>
              <a:ea typeface="Quicksand"/>
              <a:cs typeface="Quicksand"/>
              <a:sym typeface="Quicksand"/>
            </a:endParaRPr>
          </a:p>
        </p:txBody>
      </p:sp>
      <p:sp>
        <p:nvSpPr>
          <p:cNvPr id="1192" name="Google Shape;1192;p79"/>
          <p:cNvSpPr/>
          <p:nvPr/>
        </p:nvSpPr>
        <p:spPr>
          <a:xfrm>
            <a:off x="679588" y="1140684"/>
            <a:ext cx="111816" cy="90539"/>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9"/>
          <p:cNvSpPr/>
          <p:nvPr/>
        </p:nvSpPr>
        <p:spPr>
          <a:xfrm>
            <a:off x="841510" y="1140684"/>
            <a:ext cx="111816" cy="90539"/>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9"/>
          <p:cNvSpPr/>
          <p:nvPr/>
        </p:nvSpPr>
        <p:spPr>
          <a:xfrm>
            <a:off x="1003432" y="1140684"/>
            <a:ext cx="111816" cy="90539"/>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5" name="Google Shape;1195;p79"/>
          <p:cNvPicPr preferRelativeResize="0"/>
          <p:nvPr/>
        </p:nvPicPr>
        <p:blipFill>
          <a:blip r:embed="rId3">
            <a:alphaModFix/>
          </a:blip>
          <a:stretch>
            <a:fillRect/>
          </a:stretch>
        </p:blipFill>
        <p:spPr>
          <a:xfrm>
            <a:off x="5599725" y="0"/>
            <a:ext cx="2690650" cy="5262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0" name="Google Shape;1200;p80"/>
          <p:cNvPicPr preferRelativeResize="0"/>
          <p:nvPr/>
        </p:nvPicPr>
        <p:blipFill>
          <a:blip r:embed="rId3">
            <a:alphaModFix/>
          </a:blip>
          <a:stretch>
            <a:fillRect/>
          </a:stretch>
        </p:blipFill>
        <p:spPr>
          <a:xfrm>
            <a:off x="440225" y="511736"/>
            <a:ext cx="8263549" cy="412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5"/>
          <p:cNvSpPr txBox="1">
            <a:spLocks noGrp="1"/>
          </p:cNvSpPr>
          <p:nvPr>
            <p:ph type="subTitle" idx="1"/>
          </p:nvPr>
        </p:nvSpPr>
        <p:spPr>
          <a:xfrm>
            <a:off x="384909" y="700259"/>
            <a:ext cx="8064900" cy="3957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dirty="0"/>
              <a:t>Ứng dụng Gallery được tạo ra nhằm mang đến những trải nghiệm tốt nhất cho người dùng</a:t>
            </a:r>
            <a:endParaRPr sz="1400" dirty="0"/>
          </a:p>
          <a:p>
            <a:pPr marL="457200" lvl="0" indent="0" algn="just" rtl="0">
              <a:lnSpc>
                <a:spcPct val="150000"/>
              </a:lnSpc>
              <a:spcBef>
                <a:spcPts val="0"/>
              </a:spcBef>
              <a:spcAft>
                <a:spcPts val="0"/>
              </a:spcAft>
              <a:buNone/>
            </a:pPr>
            <a:r>
              <a:rPr lang="en" sz="1400" dirty="0"/>
              <a:t>1.	</a:t>
            </a:r>
            <a:r>
              <a:rPr lang="en" sz="1400" b="1" dirty="0"/>
              <a:t>Môi trường thực thi:</a:t>
            </a:r>
            <a:r>
              <a:rPr lang="en" sz="1400" dirty="0"/>
              <a:t> thiết bị di động có hệ điều hành Android 8.0 (hoặc API level 26) trở lên</a:t>
            </a:r>
            <a:endParaRPr sz="1400" dirty="0"/>
          </a:p>
          <a:p>
            <a:pPr marL="457200" lvl="0" indent="0" algn="just" rtl="0">
              <a:lnSpc>
                <a:spcPct val="150000"/>
              </a:lnSpc>
              <a:spcBef>
                <a:spcPts val="0"/>
              </a:spcBef>
              <a:spcAft>
                <a:spcPts val="0"/>
              </a:spcAft>
              <a:buNone/>
            </a:pPr>
            <a:r>
              <a:rPr lang="en" sz="1400" dirty="0"/>
              <a:t>2.	</a:t>
            </a:r>
            <a:r>
              <a:rPr lang="en" sz="1400" b="1" dirty="0"/>
              <a:t>Ưu điểm:</a:t>
            </a:r>
            <a:endParaRPr sz="1400" b="1" dirty="0"/>
          </a:p>
          <a:p>
            <a:pPr marL="914400" lvl="0" indent="0" algn="just" rtl="0">
              <a:lnSpc>
                <a:spcPct val="150000"/>
              </a:lnSpc>
              <a:spcBef>
                <a:spcPts val="0"/>
              </a:spcBef>
              <a:spcAft>
                <a:spcPts val="0"/>
              </a:spcAft>
              <a:buNone/>
            </a:pPr>
            <a:r>
              <a:rPr lang="en" sz="1400" dirty="0"/>
              <a:t>•	</a:t>
            </a:r>
            <a:r>
              <a:rPr lang="en" sz="1400" b="1" dirty="0"/>
              <a:t>Bộ nhớ:</a:t>
            </a:r>
            <a:r>
              <a:rPr lang="en" sz="1400" dirty="0"/>
              <a:t> dữ liệu ảnh của Gallery phụ thuộc vào bản thân chiếc điện thoại mà người dùng sử dụng, có thể dễ dàng nâng cấp bằng thẻ nhớ</a:t>
            </a:r>
            <a:endParaRPr sz="1400" dirty="0"/>
          </a:p>
          <a:p>
            <a:pPr marL="914400" lvl="0" indent="0" algn="just" rtl="0">
              <a:lnSpc>
                <a:spcPct val="150000"/>
              </a:lnSpc>
              <a:spcBef>
                <a:spcPts val="0"/>
              </a:spcBef>
              <a:spcAft>
                <a:spcPts val="0"/>
              </a:spcAft>
              <a:buNone/>
            </a:pPr>
            <a:r>
              <a:rPr lang="en" sz="1400" dirty="0"/>
              <a:t>•	</a:t>
            </a:r>
            <a:r>
              <a:rPr lang="en" sz="1400" b="1" dirty="0"/>
              <a:t>Tính riêng tư:</a:t>
            </a:r>
            <a:r>
              <a:rPr lang="en" sz="1400" dirty="0"/>
              <a:t> nhà cung cấp phần mềm không có quyền sử dụng dữ liệu ảnh trong phần mềm với bất kỳ lý do nào</a:t>
            </a:r>
            <a:endParaRPr sz="1400" dirty="0"/>
          </a:p>
          <a:p>
            <a:pPr marL="457200" lvl="0" indent="0" algn="just" rtl="0">
              <a:lnSpc>
                <a:spcPct val="150000"/>
              </a:lnSpc>
              <a:spcBef>
                <a:spcPts val="0"/>
              </a:spcBef>
              <a:spcAft>
                <a:spcPts val="0"/>
              </a:spcAft>
              <a:buNone/>
            </a:pPr>
            <a:r>
              <a:rPr lang="en" sz="1400" dirty="0"/>
              <a:t>3.	</a:t>
            </a:r>
            <a:r>
              <a:rPr lang="en" sz="1400" b="1" dirty="0"/>
              <a:t>Nhược điểm:</a:t>
            </a:r>
            <a:endParaRPr sz="1400" b="1" dirty="0"/>
          </a:p>
          <a:p>
            <a:pPr marL="914400" lvl="0" indent="0" algn="just" rtl="0">
              <a:lnSpc>
                <a:spcPct val="150000"/>
              </a:lnSpc>
              <a:spcBef>
                <a:spcPts val="0"/>
              </a:spcBef>
              <a:spcAft>
                <a:spcPts val="0"/>
              </a:spcAft>
              <a:buNone/>
            </a:pPr>
            <a:r>
              <a:rPr lang="en" sz="1400" dirty="0"/>
              <a:t>•	</a:t>
            </a:r>
            <a:r>
              <a:rPr lang="en" sz="1400" b="1" dirty="0"/>
              <a:t>Bất đồng bộ:</a:t>
            </a:r>
            <a:r>
              <a:rPr lang="en" sz="1400" dirty="0"/>
              <a:t> ở các phiên bản Android khác nhau, ứng dụng có thể khác nhau</a:t>
            </a:r>
            <a:endParaRPr sz="1400" dirty="0"/>
          </a:p>
          <a:p>
            <a:pPr marL="914400" lvl="0" indent="0" algn="just" rtl="0">
              <a:lnSpc>
                <a:spcPct val="150000"/>
              </a:lnSpc>
              <a:spcBef>
                <a:spcPts val="0"/>
              </a:spcBef>
              <a:spcAft>
                <a:spcPts val="0"/>
              </a:spcAft>
              <a:buNone/>
            </a:pPr>
            <a:r>
              <a:rPr lang="en" sz="1400" dirty="0"/>
              <a:t>•	</a:t>
            </a:r>
            <a:r>
              <a:rPr lang="en" sz="1400" b="1" dirty="0"/>
              <a:t>Chức năng:</a:t>
            </a:r>
            <a:r>
              <a:rPr lang="en" sz="1400" dirty="0"/>
              <a:t> tính năng không đa dạng bằng một số ứng dụng lâu đời như Google Photos</a:t>
            </a:r>
            <a:endParaRPr sz="1400" dirty="0"/>
          </a:p>
        </p:txBody>
      </p:sp>
      <p:sp>
        <p:nvSpPr>
          <p:cNvPr id="764" name="Google Shape;764;p45"/>
          <p:cNvSpPr txBox="1">
            <a:spLocks noGrp="1"/>
          </p:cNvSpPr>
          <p:nvPr>
            <p:ph type="title"/>
          </p:nvPr>
        </p:nvSpPr>
        <p:spPr>
          <a:xfrm>
            <a:off x="558634" y="207779"/>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MÔ TẢ DỰ ÁN</a:t>
            </a:r>
            <a:endParaRPr dirty="0"/>
          </a:p>
        </p:txBody>
      </p:sp>
      <p:grpSp>
        <p:nvGrpSpPr>
          <p:cNvPr id="765" name="Google Shape;765;p45"/>
          <p:cNvGrpSpPr/>
          <p:nvPr/>
        </p:nvGrpSpPr>
        <p:grpSpPr>
          <a:xfrm rot="-608266">
            <a:off x="615653" y="171546"/>
            <a:ext cx="692367" cy="692431"/>
            <a:chOff x="4231275" y="1599750"/>
            <a:chExt cx="692428" cy="692493"/>
          </a:xfrm>
        </p:grpSpPr>
        <p:sp>
          <p:nvSpPr>
            <p:cNvPr id="766" name="Google Shape;766;p45"/>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81"/>
          <p:cNvSpPr/>
          <p:nvPr/>
        </p:nvSpPr>
        <p:spPr>
          <a:xfrm>
            <a:off x="990500" y="1505350"/>
            <a:ext cx="2263982" cy="2265620"/>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1"/>
          <p:cNvSpPr txBox="1">
            <a:spLocks noGrp="1"/>
          </p:cNvSpPr>
          <p:nvPr>
            <p:ph type="title"/>
          </p:nvPr>
        </p:nvSpPr>
        <p:spPr>
          <a:xfrm>
            <a:off x="3623000" y="1807400"/>
            <a:ext cx="5253300" cy="157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XOÁ ẢNH </a:t>
            </a:r>
            <a:endParaRPr/>
          </a:p>
          <a:p>
            <a:pPr marL="0" lvl="0" indent="0" algn="ctr" rtl="0">
              <a:spcBef>
                <a:spcPts val="0"/>
              </a:spcBef>
              <a:spcAft>
                <a:spcPts val="0"/>
              </a:spcAft>
              <a:buNone/>
            </a:pPr>
            <a:r>
              <a:rPr lang="en"/>
              <a:t>KHỎI THIẾT BỊ</a:t>
            </a:r>
            <a:endParaRPr/>
          </a:p>
        </p:txBody>
      </p:sp>
      <p:sp>
        <p:nvSpPr>
          <p:cNvPr id="1207" name="Google Shape;1207;p81"/>
          <p:cNvSpPr txBox="1">
            <a:spLocks noGrp="1"/>
          </p:cNvSpPr>
          <p:nvPr>
            <p:ph type="title" idx="2"/>
          </p:nvPr>
        </p:nvSpPr>
        <p:spPr>
          <a:xfrm>
            <a:off x="876150" y="1963501"/>
            <a:ext cx="2505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3.2</a:t>
            </a:r>
            <a:endParaRPr sz="9600"/>
          </a:p>
        </p:txBody>
      </p:sp>
      <p:grpSp>
        <p:nvGrpSpPr>
          <p:cNvPr id="1208" name="Google Shape;1208;p81"/>
          <p:cNvGrpSpPr/>
          <p:nvPr/>
        </p:nvGrpSpPr>
        <p:grpSpPr>
          <a:xfrm rot="-297410">
            <a:off x="3089815" y="3975507"/>
            <a:ext cx="709260" cy="709313"/>
            <a:chOff x="1074511" y="925228"/>
            <a:chExt cx="709302" cy="709356"/>
          </a:xfrm>
        </p:grpSpPr>
        <p:sp>
          <p:nvSpPr>
            <p:cNvPr id="1209" name="Google Shape;1209;p81"/>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1"/>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1"/>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81"/>
          <p:cNvGrpSpPr/>
          <p:nvPr/>
        </p:nvGrpSpPr>
        <p:grpSpPr>
          <a:xfrm rot="1285550">
            <a:off x="7567667" y="718321"/>
            <a:ext cx="822913" cy="818353"/>
            <a:chOff x="5088175" y="2529243"/>
            <a:chExt cx="822905" cy="818345"/>
          </a:xfrm>
        </p:grpSpPr>
        <p:sp>
          <p:nvSpPr>
            <p:cNvPr id="1213" name="Google Shape;1213;p81"/>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1"/>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1"/>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1"/>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1"/>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1"/>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1"/>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5"/>
                                        </p:tgtEl>
                                        <p:attrNameLst>
                                          <p:attrName>style.visibility</p:attrName>
                                        </p:attrNameLst>
                                      </p:cBhvr>
                                      <p:to>
                                        <p:strVal val="visible"/>
                                      </p:to>
                                    </p:set>
                                    <p:animEffect transition="in" filter="fade">
                                      <p:cBhvr>
                                        <p:cTn id="7" dur="1000"/>
                                        <p:tgtEl>
                                          <p:spTgt spid="1205"/>
                                        </p:tgtEl>
                                      </p:cBhvr>
                                    </p:animEffect>
                                  </p:childTnLst>
                                </p:cTn>
                              </p:par>
                              <p:par>
                                <p:cTn id="8" presetID="10" presetClass="entr" presetSubtype="0" fill="hold" nodeType="withEffect">
                                  <p:stCondLst>
                                    <p:cond delay="0"/>
                                  </p:stCondLst>
                                  <p:childTnLst>
                                    <p:set>
                                      <p:cBhvr>
                                        <p:cTn id="9" dur="1" fill="hold">
                                          <p:stCondLst>
                                            <p:cond delay="0"/>
                                          </p:stCondLst>
                                        </p:cTn>
                                        <p:tgtEl>
                                          <p:spTgt spid="1207"/>
                                        </p:tgtEl>
                                        <p:attrNameLst>
                                          <p:attrName>style.visibility</p:attrName>
                                        </p:attrNameLst>
                                      </p:cBhvr>
                                      <p:to>
                                        <p:strVal val="visible"/>
                                      </p:to>
                                    </p:set>
                                    <p:animEffect transition="in" filter="fade">
                                      <p:cBhvr>
                                        <p:cTn id="10" dur="1000"/>
                                        <p:tgtEl>
                                          <p:spTgt spid="1207"/>
                                        </p:tgtEl>
                                      </p:cBhvr>
                                    </p:animEffect>
                                  </p:childTnLst>
                                </p:cTn>
                              </p:par>
                              <p:par>
                                <p:cTn id="11" presetID="10" presetClass="entr" presetSubtype="0" fill="hold" nodeType="withEffect">
                                  <p:stCondLst>
                                    <p:cond delay="0"/>
                                  </p:stCondLst>
                                  <p:childTnLst>
                                    <p:set>
                                      <p:cBhvr>
                                        <p:cTn id="12" dur="1" fill="hold">
                                          <p:stCondLst>
                                            <p:cond delay="0"/>
                                          </p:stCondLst>
                                        </p:cTn>
                                        <p:tgtEl>
                                          <p:spTgt spid="1208"/>
                                        </p:tgtEl>
                                        <p:attrNameLst>
                                          <p:attrName>style.visibility</p:attrName>
                                        </p:attrNameLst>
                                      </p:cBhvr>
                                      <p:to>
                                        <p:strVal val="visible"/>
                                      </p:to>
                                    </p:set>
                                    <p:animEffect transition="in" filter="fade">
                                      <p:cBhvr>
                                        <p:cTn id="13" dur="1000"/>
                                        <p:tgtEl>
                                          <p:spTgt spid="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82"/>
          <p:cNvGrpSpPr/>
          <p:nvPr/>
        </p:nvGrpSpPr>
        <p:grpSpPr>
          <a:xfrm>
            <a:off x="4763711" y="1204925"/>
            <a:ext cx="3755017" cy="3129599"/>
            <a:chOff x="539600" y="1364654"/>
            <a:chExt cx="8064900" cy="3061032"/>
          </a:xfrm>
        </p:grpSpPr>
        <p:sp>
          <p:nvSpPr>
            <p:cNvPr id="1225" name="Google Shape;1225;p82"/>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2"/>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82"/>
          <p:cNvSpPr txBox="1"/>
          <p:nvPr/>
        </p:nvSpPr>
        <p:spPr>
          <a:xfrm>
            <a:off x="5070412" y="1847350"/>
            <a:ext cx="31416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Truyền vào đường dẫn ảnh cần xóa.</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Xoá khỏi thiết bị bằng hàm delete.</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Xoá ảnh đó khỏi tất cả album</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Yêu cầu xác nhận xoá ảnh bằng AlertDialog</a:t>
            </a:r>
            <a:endParaRPr>
              <a:latin typeface="Quicksand"/>
              <a:ea typeface="Quicksand"/>
              <a:cs typeface="Quicksand"/>
              <a:sym typeface="Quicksand"/>
            </a:endParaRPr>
          </a:p>
        </p:txBody>
      </p:sp>
      <p:sp>
        <p:nvSpPr>
          <p:cNvPr id="1228" name="Google Shape;1228;p82"/>
          <p:cNvSpPr txBox="1"/>
          <p:nvPr/>
        </p:nvSpPr>
        <p:spPr>
          <a:xfrm>
            <a:off x="5657869" y="1204917"/>
            <a:ext cx="232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deleteOnDeviceByPath()</a:t>
            </a:r>
            <a:endParaRPr b="1">
              <a:solidFill>
                <a:schemeClr val="dk1"/>
              </a:solidFill>
              <a:latin typeface="Quicksand"/>
              <a:ea typeface="Quicksand"/>
              <a:cs typeface="Quicksand"/>
              <a:sym typeface="Quicksand"/>
            </a:endParaRPr>
          </a:p>
        </p:txBody>
      </p:sp>
      <p:sp>
        <p:nvSpPr>
          <p:cNvPr id="1229" name="Google Shape;1229;p82"/>
          <p:cNvSpPr/>
          <p:nvPr/>
        </p:nvSpPr>
        <p:spPr>
          <a:xfrm>
            <a:off x="5085628" y="1364873"/>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2"/>
          <p:cNvSpPr/>
          <p:nvPr/>
        </p:nvSpPr>
        <p:spPr>
          <a:xfrm>
            <a:off x="5203321" y="1364873"/>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2"/>
          <p:cNvSpPr/>
          <p:nvPr/>
        </p:nvSpPr>
        <p:spPr>
          <a:xfrm>
            <a:off x="5321014" y="1364873"/>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2" name="Google Shape;1232;p82"/>
          <p:cNvPicPr preferRelativeResize="0"/>
          <p:nvPr/>
        </p:nvPicPr>
        <p:blipFill>
          <a:blip r:embed="rId3">
            <a:alphaModFix/>
          </a:blip>
          <a:stretch>
            <a:fillRect/>
          </a:stretch>
        </p:blipFill>
        <p:spPr>
          <a:xfrm>
            <a:off x="1746625" y="87550"/>
            <a:ext cx="2484200" cy="496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1000"/>
                                        <p:tgtEl>
                                          <p:spTgt spid="1232"/>
                                        </p:tgtEl>
                                        <p:attrNameLst>
                                          <p:attrName>ppt_x</p:attrName>
                                        </p:attrNameLst>
                                      </p:cBhvr>
                                      <p:tavLst>
                                        <p:tav tm="0">
                                          <p:val>
                                            <p:strVal val="#ppt_x"/>
                                          </p:val>
                                        </p:tav>
                                        <p:tav tm="100000">
                                          <p:val>
                                            <p:strVal val="#ppt_x-1"/>
                                          </p:val>
                                        </p:tav>
                                      </p:tavLst>
                                    </p:anim>
                                    <p:set>
                                      <p:cBhvr>
                                        <p:cTn id="7" dur="1" fill="hold">
                                          <p:stCondLst>
                                            <p:cond delay="1000"/>
                                          </p:stCondLst>
                                        </p:cTn>
                                        <p:tgtEl>
                                          <p:spTgt spid="1232"/>
                                        </p:tgtEl>
                                        <p:attrNameLst>
                                          <p:attrName>style.visibility</p:attrName>
                                        </p:attrNameLst>
                                      </p:cBhvr>
                                      <p:to>
                                        <p:strVal val="hidden"/>
                                      </p:to>
                                    </p:set>
                                  </p:childTnLst>
                                </p:cTn>
                              </p:par>
                              <p:par>
                                <p:cTn id="8" presetID="2" presetClass="exit" presetSubtype="2" fill="hold" nodeType="withEffect">
                                  <p:stCondLst>
                                    <p:cond delay="0"/>
                                  </p:stCondLst>
                                  <p:childTnLst>
                                    <p:anim calcmode="lin" valueType="num">
                                      <p:cBhvr additive="base">
                                        <p:cTn id="9" dur="1000"/>
                                        <p:tgtEl>
                                          <p:spTgt spid="1224"/>
                                        </p:tgtEl>
                                        <p:attrNameLst>
                                          <p:attrName>ppt_x</p:attrName>
                                        </p:attrNameLst>
                                      </p:cBhvr>
                                      <p:tavLst>
                                        <p:tav tm="0">
                                          <p:val>
                                            <p:strVal val="#ppt_x"/>
                                          </p:val>
                                        </p:tav>
                                        <p:tav tm="100000">
                                          <p:val>
                                            <p:strVal val="#ppt_x+1"/>
                                          </p:val>
                                        </p:tav>
                                      </p:tavLst>
                                    </p:anim>
                                    <p:set>
                                      <p:cBhvr>
                                        <p:cTn id="10" dur="1" fill="hold">
                                          <p:stCondLst>
                                            <p:cond delay="1000"/>
                                          </p:stCondLst>
                                        </p:cTn>
                                        <p:tgtEl>
                                          <p:spTgt spid="1224"/>
                                        </p:tgtEl>
                                        <p:attrNameLst>
                                          <p:attrName>style.visibility</p:attrName>
                                        </p:attrNameLst>
                                      </p:cBhvr>
                                      <p:to>
                                        <p:strVal val="hidden"/>
                                      </p:to>
                                    </p:set>
                                  </p:childTnLst>
                                </p:cTn>
                              </p:par>
                              <p:par>
                                <p:cTn id="11" presetID="2" presetClass="exit" presetSubtype="2" fill="hold" nodeType="withEffect">
                                  <p:stCondLst>
                                    <p:cond delay="0"/>
                                  </p:stCondLst>
                                  <p:childTnLst>
                                    <p:anim calcmode="lin" valueType="num">
                                      <p:cBhvr additive="base">
                                        <p:cTn id="12" dur="1000"/>
                                        <p:tgtEl>
                                          <p:spTgt spid="1227"/>
                                        </p:tgtEl>
                                        <p:attrNameLst>
                                          <p:attrName>ppt_x</p:attrName>
                                        </p:attrNameLst>
                                      </p:cBhvr>
                                      <p:tavLst>
                                        <p:tav tm="0">
                                          <p:val>
                                            <p:strVal val="#ppt_x"/>
                                          </p:val>
                                        </p:tav>
                                        <p:tav tm="100000">
                                          <p:val>
                                            <p:strVal val="#ppt_x+1"/>
                                          </p:val>
                                        </p:tav>
                                      </p:tavLst>
                                    </p:anim>
                                    <p:set>
                                      <p:cBhvr>
                                        <p:cTn id="13" dur="1" fill="hold">
                                          <p:stCondLst>
                                            <p:cond delay="1000"/>
                                          </p:stCondLst>
                                        </p:cTn>
                                        <p:tgtEl>
                                          <p:spTgt spid="1227"/>
                                        </p:tgtEl>
                                        <p:attrNameLst>
                                          <p:attrName>style.visibility</p:attrName>
                                        </p:attrNameLst>
                                      </p:cBhvr>
                                      <p:to>
                                        <p:strVal val="hidden"/>
                                      </p:to>
                                    </p:set>
                                  </p:childTnLst>
                                </p:cTn>
                              </p:par>
                              <p:par>
                                <p:cTn id="14" presetID="2" presetClass="exit" presetSubtype="2" fill="hold" nodeType="withEffect">
                                  <p:stCondLst>
                                    <p:cond delay="0"/>
                                  </p:stCondLst>
                                  <p:childTnLst>
                                    <p:anim calcmode="lin" valueType="num">
                                      <p:cBhvr additive="base">
                                        <p:cTn id="15" dur="1000"/>
                                        <p:tgtEl>
                                          <p:spTgt spid="1228"/>
                                        </p:tgtEl>
                                        <p:attrNameLst>
                                          <p:attrName>ppt_x</p:attrName>
                                        </p:attrNameLst>
                                      </p:cBhvr>
                                      <p:tavLst>
                                        <p:tav tm="0">
                                          <p:val>
                                            <p:strVal val="#ppt_x"/>
                                          </p:val>
                                        </p:tav>
                                        <p:tav tm="100000">
                                          <p:val>
                                            <p:strVal val="#ppt_x+1"/>
                                          </p:val>
                                        </p:tav>
                                      </p:tavLst>
                                    </p:anim>
                                    <p:set>
                                      <p:cBhvr>
                                        <p:cTn id="16" dur="1" fill="hold">
                                          <p:stCondLst>
                                            <p:cond delay="1000"/>
                                          </p:stCondLst>
                                        </p:cTn>
                                        <p:tgtEl>
                                          <p:spTgt spid="1228"/>
                                        </p:tgtEl>
                                        <p:attrNameLst>
                                          <p:attrName>style.visibility</p:attrName>
                                        </p:attrNameLst>
                                      </p:cBhvr>
                                      <p:to>
                                        <p:strVal val="hidden"/>
                                      </p:to>
                                    </p:set>
                                  </p:childTnLst>
                                </p:cTn>
                              </p:par>
                              <p:par>
                                <p:cTn id="17" presetID="2" presetClass="exit" presetSubtype="2" fill="hold" nodeType="withEffect">
                                  <p:stCondLst>
                                    <p:cond delay="0"/>
                                  </p:stCondLst>
                                  <p:childTnLst>
                                    <p:anim calcmode="lin" valueType="num">
                                      <p:cBhvr additive="base">
                                        <p:cTn id="18" dur="1000"/>
                                        <p:tgtEl>
                                          <p:spTgt spid="1227"/>
                                        </p:tgtEl>
                                        <p:attrNameLst>
                                          <p:attrName>ppt_x</p:attrName>
                                        </p:attrNameLst>
                                      </p:cBhvr>
                                      <p:tavLst>
                                        <p:tav tm="0">
                                          <p:val>
                                            <p:strVal val="#ppt_x"/>
                                          </p:val>
                                        </p:tav>
                                        <p:tav tm="100000">
                                          <p:val>
                                            <p:strVal val="#ppt_x+1"/>
                                          </p:val>
                                        </p:tav>
                                      </p:tavLst>
                                    </p:anim>
                                    <p:set>
                                      <p:cBhvr>
                                        <p:cTn id="19" dur="1" fill="hold">
                                          <p:stCondLst>
                                            <p:cond delay="1000"/>
                                          </p:stCondLst>
                                        </p:cTn>
                                        <p:tgtEl>
                                          <p:spTgt spid="1227"/>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1000"/>
                                        <p:tgtEl>
                                          <p:spTgt spid="1231"/>
                                        </p:tgtEl>
                                        <p:attrNameLst>
                                          <p:attrName>ppt_x</p:attrName>
                                        </p:attrNameLst>
                                      </p:cBhvr>
                                      <p:tavLst>
                                        <p:tav tm="0">
                                          <p:val>
                                            <p:strVal val="#ppt_x"/>
                                          </p:val>
                                        </p:tav>
                                        <p:tav tm="100000">
                                          <p:val>
                                            <p:strVal val="#ppt_x+1"/>
                                          </p:val>
                                        </p:tav>
                                      </p:tavLst>
                                    </p:anim>
                                    <p:set>
                                      <p:cBhvr>
                                        <p:cTn id="22" dur="1" fill="hold">
                                          <p:stCondLst>
                                            <p:cond delay="1000"/>
                                          </p:stCondLst>
                                        </p:cTn>
                                        <p:tgtEl>
                                          <p:spTgt spid="1231"/>
                                        </p:tgtEl>
                                        <p:attrNameLst>
                                          <p:attrName>style.visibility</p:attrName>
                                        </p:attrNameLst>
                                      </p:cBhvr>
                                      <p:to>
                                        <p:strVal val="hidden"/>
                                      </p:to>
                                    </p:set>
                                  </p:childTnLst>
                                </p:cTn>
                              </p:par>
                              <p:par>
                                <p:cTn id="23" presetID="2" presetClass="exit" presetSubtype="2" fill="hold" nodeType="withEffect">
                                  <p:stCondLst>
                                    <p:cond delay="0"/>
                                  </p:stCondLst>
                                  <p:childTnLst>
                                    <p:anim calcmode="lin" valueType="num">
                                      <p:cBhvr additive="base">
                                        <p:cTn id="24" dur="1000"/>
                                        <p:tgtEl>
                                          <p:spTgt spid="1230"/>
                                        </p:tgtEl>
                                        <p:attrNameLst>
                                          <p:attrName>ppt_x</p:attrName>
                                        </p:attrNameLst>
                                      </p:cBhvr>
                                      <p:tavLst>
                                        <p:tav tm="0">
                                          <p:val>
                                            <p:strVal val="#ppt_x"/>
                                          </p:val>
                                        </p:tav>
                                        <p:tav tm="100000">
                                          <p:val>
                                            <p:strVal val="#ppt_x+1"/>
                                          </p:val>
                                        </p:tav>
                                      </p:tavLst>
                                    </p:anim>
                                    <p:set>
                                      <p:cBhvr>
                                        <p:cTn id="25" dur="1" fill="hold">
                                          <p:stCondLst>
                                            <p:cond delay="1000"/>
                                          </p:stCondLst>
                                        </p:cTn>
                                        <p:tgtEl>
                                          <p:spTgt spid="1230"/>
                                        </p:tgtEl>
                                        <p:attrNameLst>
                                          <p:attrName>style.visibility</p:attrName>
                                        </p:attrNameLst>
                                      </p:cBhvr>
                                      <p:to>
                                        <p:strVal val="hidden"/>
                                      </p:to>
                                    </p:set>
                                  </p:childTnLst>
                                </p:cTn>
                              </p:par>
                              <p:par>
                                <p:cTn id="26" presetID="2" presetClass="exit" presetSubtype="2" fill="hold" nodeType="withEffect">
                                  <p:stCondLst>
                                    <p:cond delay="0"/>
                                  </p:stCondLst>
                                  <p:childTnLst>
                                    <p:anim calcmode="lin" valueType="num">
                                      <p:cBhvr additive="base">
                                        <p:cTn id="27" dur="1000"/>
                                        <p:tgtEl>
                                          <p:spTgt spid="1229"/>
                                        </p:tgtEl>
                                        <p:attrNameLst>
                                          <p:attrName>ppt_x</p:attrName>
                                        </p:attrNameLst>
                                      </p:cBhvr>
                                      <p:tavLst>
                                        <p:tav tm="0">
                                          <p:val>
                                            <p:strVal val="#ppt_x"/>
                                          </p:val>
                                        </p:tav>
                                        <p:tav tm="100000">
                                          <p:val>
                                            <p:strVal val="#ppt_x+1"/>
                                          </p:val>
                                        </p:tav>
                                      </p:tavLst>
                                    </p:anim>
                                    <p:set>
                                      <p:cBhvr>
                                        <p:cTn id="28" dur="1" fill="hold">
                                          <p:stCondLst>
                                            <p:cond delay="1000"/>
                                          </p:stCondLst>
                                        </p:cTn>
                                        <p:tgtEl>
                                          <p:spTgt spid="12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pic>
        <p:nvPicPr>
          <p:cNvPr id="1237" name="Google Shape;1237;p83"/>
          <p:cNvPicPr preferRelativeResize="0"/>
          <p:nvPr/>
        </p:nvPicPr>
        <p:blipFill>
          <a:blip r:embed="rId3">
            <a:alphaModFix/>
          </a:blip>
          <a:stretch>
            <a:fillRect/>
          </a:stretch>
        </p:blipFill>
        <p:spPr>
          <a:xfrm>
            <a:off x="838325" y="410813"/>
            <a:ext cx="7467350" cy="4321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4"/>
          <p:cNvSpPr/>
          <p:nvPr/>
        </p:nvSpPr>
        <p:spPr>
          <a:xfrm>
            <a:off x="905600" y="1429150"/>
            <a:ext cx="2334720" cy="2271068"/>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4"/>
          <p:cNvSpPr txBox="1">
            <a:spLocks noGrp="1"/>
          </p:cNvSpPr>
          <p:nvPr>
            <p:ph type="title"/>
          </p:nvPr>
        </p:nvSpPr>
        <p:spPr>
          <a:xfrm>
            <a:off x="3127125" y="2462700"/>
            <a:ext cx="5695500" cy="9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XOÁ ẢNH </a:t>
            </a:r>
            <a:endParaRPr/>
          </a:p>
          <a:p>
            <a:pPr marL="0" lvl="0" indent="0" algn="ctr" rtl="0">
              <a:spcBef>
                <a:spcPts val="0"/>
              </a:spcBef>
              <a:spcAft>
                <a:spcPts val="0"/>
              </a:spcAft>
              <a:buNone/>
            </a:pPr>
            <a:r>
              <a:rPr lang="en"/>
              <a:t>KHỎI ALBUM</a:t>
            </a:r>
            <a:endParaRPr/>
          </a:p>
        </p:txBody>
      </p:sp>
      <p:sp>
        <p:nvSpPr>
          <p:cNvPr id="1244" name="Google Shape;1244;p84"/>
          <p:cNvSpPr txBox="1">
            <a:spLocks noGrp="1"/>
          </p:cNvSpPr>
          <p:nvPr>
            <p:ph type="title" idx="2"/>
          </p:nvPr>
        </p:nvSpPr>
        <p:spPr>
          <a:xfrm>
            <a:off x="849975" y="1963501"/>
            <a:ext cx="2505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3.3</a:t>
            </a:r>
            <a:endParaRPr sz="9600"/>
          </a:p>
        </p:txBody>
      </p:sp>
      <p:grpSp>
        <p:nvGrpSpPr>
          <p:cNvPr id="1245" name="Google Shape;1245;p84"/>
          <p:cNvGrpSpPr/>
          <p:nvPr/>
        </p:nvGrpSpPr>
        <p:grpSpPr>
          <a:xfrm rot="1491382">
            <a:off x="7351346" y="1200308"/>
            <a:ext cx="839262" cy="942205"/>
            <a:chOff x="5088175" y="2529243"/>
            <a:chExt cx="822905" cy="818345"/>
          </a:xfrm>
        </p:grpSpPr>
        <p:sp>
          <p:nvSpPr>
            <p:cNvPr id="1246" name="Google Shape;1246;p84"/>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4"/>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4"/>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4"/>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4"/>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4"/>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4"/>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1243"/>
                                        </p:tgtEl>
                                        <p:attrNameLst>
                                          <p:attrName>ppt_x</p:attrName>
                                        </p:attrNameLst>
                                      </p:cBhvr>
                                      <p:tavLst>
                                        <p:tav tm="0">
                                          <p:val>
                                            <p:strVal val="#ppt_x"/>
                                          </p:val>
                                        </p:tav>
                                        <p:tav tm="100000">
                                          <p:val>
                                            <p:strVal val="#ppt_x+1"/>
                                          </p:val>
                                        </p:tav>
                                      </p:tavLst>
                                    </p:anim>
                                    <p:set>
                                      <p:cBhvr>
                                        <p:cTn id="7" dur="1" fill="hold">
                                          <p:stCondLst>
                                            <p:cond delay="1000"/>
                                          </p:stCondLst>
                                        </p:cTn>
                                        <p:tgtEl>
                                          <p:spTgt spid="1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grpSp>
        <p:nvGrpSpPr>
          <p:cNvPr id="1257" name="Google Shape;1257;p85"/>
          <p:cNvGrpSpPr/>
          <p:nvPr/>
        </p:nvGrpSpPr>
        <p:grpSpPr>
          <a:xfrm>
            <a:off x="4731149" y="99922"/>
            <a:ext cx="3602591" cy="4618791"/>
            <a:chOff x="539600" y="1364654"/>
            <a:chExt cx="8064900" cy="3061032"/>
          </a:xfrm>
        </p:grpSpPr>
        <p:sp>
          <p:nvSpPr>
            <p:cNvPr id="1258" name="Google Shape;1258;p85"/>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5"/>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85"/>
          <p:cNvSpPr txBox="1"/>
          <p:nvPr/>
        </p:nvSpPr>
        <p:spPr>
          <a:xfrm>
            <a:off x="4761450" y="781125"/>
            <a:ext cx="3572400" cy="39558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Truyền tên Album, đường dẫn hình ảnh cần xoá</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Lấy dữ liệu từ danh sách Album và gán vào list data</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list data lấy được khác null, tìm kiếm album muốn xoá ảnh thông qua tên của nó.</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tìm được Album cần xoá ảnh, ta xoá ảnh đó thông qua đường dẫn của nó</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Sau khi xoá thành công,  gán dữ liệu mới vào danh sách Album</a:t>
            </a:r>
            <a:endParaRPr>
              <a:latin typeface="Quicksand"/>
              <a:ea typeface="Quicksand"/>
              <a:cs typeface="Quicksand"/>
              <a:sym typeface="Quicksand"/>
            </a:endParaRPr>
          </a:p>
        </p:txBody>
      </p:sp>
      <p:sp>
        <p:nvSpPr>
          <p:cNvPr id="1261" name="Google Shape;1261;p85"/>
          <p:cNvSpPr txBox="1"/>
          <p:nvPr/>
        </p:nvSpPr>
        <p:spPr>
          <a:xfrm>
            <a:off x="5581922" y="94325"/>
            <a:ext cx="232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deletePictureInAlbum()</a:t>
            </a:r>
            <a:endParaRPr b="1">
              <a:solidFill>
                <a:schemeClr val="dk1"/>
              </a:solidFill>
              <a:latin typeface="Quicksand"/>
              <a:ea typeface="Quicksand"/>
              <a:cs typeface="Quicksand"/>
              <a:sym typeface="Quicksand"/>
            </a:endParaRPr>
          </a:p>
        </p:txBody>
      </p:sp>
      <p:sp>
        <p:nvSpPr>
          <p:cNvPr id="1262" name="Google Shape;1262;p85"/>
          <p:cNvSpPr/>
          <p:nvPr/>
        </p:nvSpPr>
        <p:spPr>
          <a:xfrm>
            <a:off x="5009679" y="241885"/>
            <a:ext cx="81274" cy="74070"/>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5"/>
          <p:cNvSpPr/>
          <p:nvPr/>
        </p:nvSpPr>
        <p:spPr>
          <a:xfrm>
            <a:off x="5127373" y="241885"/>
            <a:ext cx="81274" cy="74070"/>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5"/>
          <p:cNvSpPr/>
          <p:nvPr/>
        </p:nvSpPr>
        <p:spPr>
          <a:xfrm>
            <a:off x="5245066" y="241885"/>
            <a:ext cx="81274" cy="74070"/>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5" name="Google Shape;1265;p85"/>
          <p:cNvPicPr preferRelativeResize="0"/>
          <p:nvPr/>
        </p:nvPicPr>
        <p:blipFill>
          <a:blip r:embed="rId3">
            <a:alphaModFix/>
          </a:blip>
          <a:stretch>
            <a:fillRect/>
          </a:stretch>
        </p:blipFill>
        <p:spPr>
          <a:xfrm>
            <a:off x="1297450" y="-93700"/>
            <a:ext cx="257175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86"/>
          <p:cNvPicPr preferRelativeResize="0"/>
          <p:nvPr/>
        </p:nvPicPr>
        <p:blipFill>
          <a:blip r:embed="rId3">
            <a:alphaModFix/>
          </a:blip>
          <a:stretch>
            <a:fillRect/>
          </a:stretch>
        </p:blipFill>
        <p:spPr>
          <a:xfrm>
            <a:off x="1624013" y="366713"/>
            <a:ext cx="5895975" cy="4410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grpSp>
        <p:nvGrpSpPr>
          <p:cNvPr id="1275" name="Google Shape;1275;p87"/>
          <p:cNvGrpSpPr/>
          <p:nvPr/>
        </p:nvGrpSpPr>
        <p:grpSpPr>
          <a:xfrm rot="1491382">
            <a:off x="7116546" y="1186158"/>
            <a:ext cx="839262" cy="942205"/>
            <a:chOff x="5088175" y="2529243"/>
            <a:chExt cx="822905" cy="818345"/>
          </a:xfrm>
        </p:grpSpPr>
        <p:sp>
          <p:nvSpPr>
            <p:cNvPr id="1276" name="Google Shape;1276;p87"/>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7"/>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7"/>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7"/>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7"/>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7"/>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7"/>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87"/>
          <p:cNvSpPr/>
          <p:nvPr/>
        </p:nvSpPr>
        <p:spPr>
          <a:xfrm>
            <a:off x="389263" y="1372150"/>
            <a:ext cx="2518671" cy="2399191"/>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7"/>
          <p:cNvSpPr txBox="1">
            <a:spLocks noGrp="1"/>
          </p:cNvSpPr>
          <p:nvPr>
            <p:ph type="title"/>
          </p:nvPr>
        </p:nvSpPr>
        <p:spPr>
          <a:xfrm>
            <a:off x="3205675" y="1033800"/>
            <a:ext cx="5687700" cy="37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THÊM ẢNH VÀO MỘT HOẶC NHIỀU ALBUM DO NGƯỜI DÙNG TẠO</a:t>
            </a:r>
            <a:endParaRPr/>
          </a:p>
        </p:txBody>
      </p:sp>
      <p:sp>
        <p:nvSpPr>
          <p:cNvPr id="1285" name="Google Shape;1285;p87"/>
          <p:cNvSpPr txBox="1">
            <a:spLocks noGrp="1"/>
          </p:cNvSpPr>
          <p:nvPr>
            <p:ph type="title" idx="2"/>
          </p:nvPr>
        </p:nvSpPr>
        <p:spPr>
          <a:xfrm>
            <a:off x="325450" y="1907725"/>
            <a:ext cx="26463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3.4</a:t>
            </a:r>
            <a:endParaRPr sz="9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83"/>
                                        </p:tgtEl>
                                        <p:attrNameLst>
                                          <p:attrName>style.visibility</p:attrName>
                                        </p:attrNameLst>
                                      </p:cBhvr>
                                      <p:to>
                                        <p:strVal val="visible"/>
                                      </p:to>
                                    </p:set>
                                    <p:anim calcmode="lin" valueType="num">
                                      <p:cBhvr additive="base">
                                        <p:cTn id="7" dur="1000"/>
                                        <p:tgtEl>
                                          <p:spTgt spid="128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285"/>
                                        </p:tgtEl>
                                        <p:attrNameLst>
                                          <p:attrName>style.visibility</p:attrName>
                                        </p:attrNameLst>
                                      </p:cBhvr>
                                      <p:to>
                                        <p:strVal val="visible"/>
                                      </p:to>
                                    </p:set>
                                    <p:anim calcmode="lin" valueType="num">
                                      <p:cBhvr additive="base">
                                        <p:cTn id="10" dur="1000"/>
                                        <p:tgtEl>
                                          <p:spTgt spid="12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grpSp>
        <p:nvGrpSpPr>
          <p:cNvPr id="1290" name="Google Shape;1290;p88"/>
          <p:cNvGrpSpPr/>
          <p:nvPr/>
        </p:nvGrpSpPr>
        <p:grpSpPr>
          <a:xfrm>
            <a:off x="4731149" y="201563"/>
            <a:ext cx="3602591" cy="4401458"/>
            <a:chOff x="539600" y="1364654"/>
            <a:chExt cx="8064900" cy="3061032"/>
          </a:xfrm>
        </p:grpSpPr>
        <p:sp>
          <p:nvSpPr>
            <p:cNvPr id="1291" name="Google Shape;1291;p88"/>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8"/>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88"/>
          <p:cNvSpPr txBox="1"/>
          <p:nvPr/>
        </p:nvSpPr>
        <p:spPr>
          <a:xfrm>
            <a:off x="4768525" y="869325"/>
            <a:ext cx="3502200" cy="36327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Quicksand"/>
              <a:buChar char="●"/>
            </a:pPr>
            <a:r>
              <a:rPr lang="en">
                <a:latin typeface="Quicksand"/>
                <a:ea typeface="Quicksand"/>
                <a:cs typeface="Quicksand"/>
                <a:sym typeface="Quicksand"/>
              </a:rPr>
              <a:t>Truyền tên Album và đường dẫn hình ảnh cần thêm</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Lấy dữ liệu từ danh sách Album và gán vào list data</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list data lấy được khác null, tìm kiếm album muốn thêm ảnh thông qua tên của nó.</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tìm được Album cần thêm ảnh, ta thêm ảnh vào album</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Sau khi thêm thành công,  gán dữ liệu mới vào danh sách Album</a:t>
            </a:r>
            <a:endParaRPr>
              <a:latin typeface="Quicksand"/>
              <a:ea typeface="Quicksand"/>
              <a:cs typeface="Quicksand"/>
              <a:sym typeface="Quicksand"/>
            </a:endParaRPr>
          </a:p>
        </p:txBody>
      </p:sp>
      <p:sp>
        <p:nvSpPr>
          <p:cNvPr id="1294" name="Google Shape;1294;p88"/>
          <p:cNvSpPr txBox="1"/>
          <p:nvPr/>
        </p:nvSpPr>
        <p:spPr>
          <a:xfrm>
            <a:off x="5581919" y="195517"/>
            <a:ext cx="232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addPictureToAlbum()</a:t>
            </a:r>
            <a:endParaRPr b="1">
              <a:solidFill>
                <a:schemeClr val="dk1"/>
              </a:solidFill>
              <a:latin typeface="Quicksand"/>
              <a:ea typeface="Quicksand"/>
              <a:cs typeface="Quicksand"/>
              <a:sym typeface="Quicksand"/>
            </a:endParaRPr>
          </a:p>
        </p:txBody>
      </p:sp>
      <p:sp>
        <p:nvSpPr>
          <p:cNvPr id="1295" name="Google Shape;1295;p88"/>
          <p:cNvSpPr/>
          <p:nvPr/>
        </p:nvSpPr>
        <p:spPr>
          <a:xfrm>
            <a:off x="5009678" y="355473"/>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8"/>
          <p:cNvSpPr/>
          <p:nvPr/>
        </p:nvSpPr>
        <p:spPr>
          <a:xfrm>
            <a:off x="5127371" y="355473"/>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8"/>
          <p:cNvSpPr/>
          <p:nvPr/>
        </p:nvSpPr>
        <p:spPr>
          <a:xfrm>
            <a:off x="5245064" y="355473"/>
            <a:ext cx="81274"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8" name="Google Shape;1298;p88"/>
          <p:cNvPicPr preferRelativeResize="0"/>
          <p:nvPr/>
        </p:nvPicPr>
        <p:blipFill rotWithShape="1">
          <a:blip r:embed="rId3">
            <a:alphaModFix/>
          </a:blip>
          <a:srcRect l="42002"/>
          <a:stretch/>
        </p:blipFill>
        <p:spPr>
          <a:xfrm>
            <a:off x="683626" y="94325"/>
            <a:ext cx="3625050" cy="4609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89"/>
          <p:cNvPicPr preferRelativeResize="0"/>
          <p:nvPr/>
        </p:nvPicPr>
        <p:blipFill>
          <a:blip r:embed="rId3">
            <a:alphaModFix/>
          </a:blip>
          <a:stretch>
            <a:fillRect/>
          </a:stretch>
        </p:blipFill>
        <p:spPr>
          <a:xfrm>
            <a:off x="1038225" y="1023938"/>
            <a:ext cx="7067550" cy="3095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90"/>
          <p:cNvSpPr/>
          <p:nvPr/>
        </p:nvSpPr>
        <p:spPr>
          <a:xfrm>
            <a:off x="3427600" y="526700"/>
            <a:ext cx="2288804" cy="225116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0"/>
          <p:cNvSpPr txBox="1">
            <a:spLocks noGrp="1"/>
          </p:cNvSpPr>
          <p:nvPr>
            <p:ph type="title"/>
          </p:nvPr>
        </p:nvSpPr>
        <p:spPr>
          <a:xfrm>
            <a:off x="0" y="3239350"/>
            <a:ext cx="91440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THÊM ẢNH VÀO </a:t>
            </a:r>
            <a:br>
              <a:rPr lang="en" sz="4400" dirty="0"/>
            </a:br>
            <a:r>
              <a:rPr lang="en" sz="4400" dirty="0"/>
              <a:t>MỤC YÊU THÍCH</a:t>
            </a:r>
            <a:endParaRPr sz="4400" dirty="0"/>
          </a:p>
        </p:txBody>
      </p:sp>
      <p:sp>
        <p:nvSpPr>
          <p:cNvPr id="1310" name="Google Shape;1310;p90"/>
          <p:cNvSpPr txBox="1">
            <a:spLocks noGrp="1"/>
          </p:cNvSpPr>
          <p:nvPr>
            <p:ph type="title" idx="2"/>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3.5</a:t>
            </a:r>
            <a:endParaRPr sz="9600"/>
          </a:p>
        </p:txBody>
      </p:sp>
      <p:grpSp>
        <p:nvGrpSpPr>
          <p:cNvPr id="1311" name="Google Shape;1311;p90"/>
          <p:cNvGrpSpPr/>
          <p:nvPr/>
        </p:nvGrpSpPr>
        <p:grpSpPr>
          <a:xfrm>
            <a:off x="1414861" y="1021353"/>
            <a:ext cx="709302" cy="709356"/>
            <a:chOff x="1074511" y="925228"/>
            <a:chExt cx="709302" cy="709356"/>
          </a:xfrm>
        </p:grpSpPr>
        <p:sp>
          <p:nvSpPr>
            <p:cNvPr id="1312" name="Google Shape;1312;p90"/>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0"/>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0"/>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90"/>
          <p:cNvGrpSpPr/>
          <p:nvPr/>
        </p:nvGrpSpPr>
        <p:grpSpPr>
          <a:xfrm>
            <a:off x="6543922" y="716368"/>
            <a:ext cx="851910" cy="781546"/>
            <a:chOff x="7145197" y="889118"/>
            <a:chExt cx="851910" cy="781546"/>
          </a:xfrm>
        </p:grpSpPr>
        <p:sp>
          <p:nvSpPr>
            <p:cNvPr id="1316" name="Google Shape;1316;p90"/>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0"/>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0"/>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0"/>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09"/>
                                        </p:tgtEl>
                                        <p:attrNameLst>
                                          <p:attrName>style.visibility</p:attrName>
                                        </p:attrNameLst>
                                      </p:cBhvr>
                                      <p:to>
                                        <p:strVal val="visible"/>
                                      </p:to>
                                    </p:set>
                                    <p:anim calcmode="lin" valueType="num">
                                      <p:cBhvr additive="base">
                                        <p:cTn id="7" dur="1000"/>
                                        <p:tgtEl>
                                          <p:spTgt spid="13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6"/>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YÊU CẦU CẤP QUYỀN</a:t>
            </a:r>
            <a:endParaRPr/>
          </a:p>
        </p:txBody>
      </p:sp>
      <p:pic>
        <p:nvPicPr>
          <p:cNvPr id="773" name="Google Shape;773;p46"/>
          <p:cNvPicPr preferRelativeResize="0"/>
          <p:nvPr/>
        </p:nvPicPr>
        <p:blipFill>
          <a:blip r:embed="rId3">
            <a:alphaModFix/>
          </a:blip>
          <a:stretch>
            <a:fillRect/>
          </a:stretch>
        </p:blipFill>
        <p:spPr>
          <a:xfrm>
            <a:off x="1086700" y="1316550"/>
            <a:ext cx="6970600" cy="1492875"/>
          </a:xfrm>
          <a:prstGeom prst="rect">
            <a:avLst/>
          </a:prstGeom>
          <a:noFill/>
          <a:ln>
            <a:noFill/>
          </a:ln>
        </p:spPr>
      </p:pic>
      <p:sp>
        <p:nvSpPr>
          <p:cNvPr id="774" name="Google Shape;774;p46"/>
          <p:cNvSpPr txBox="1"/>
          <p:nvPr/>
        </p:nvSpPr>
        <p:spPr>
          <a:xfrm>
            <a:off x="879547" y="2942511"/>
            <a:ext cx="7826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Quicksand"/>
                <a:ea typeface="Quicksand"/>
                <a:cs typeface="Quicksand"/>
                <a:sym typeface="Quicksand"/>
              </a:rPr>
              <a:t>Ứng dụng yêu cầu cấp quyền từ:</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 READ_EXTERNAL_STORAGE: để cho phép ứng dụng đọc dữ liệu từ bộ nhớ ngoài.</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WRITE_EXTERNAL_STORAGE: để cho phép ứng dụng viết dữ liệu vào bộ nhớ ngoài.</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CAMERA: để cho phép ứng dụng mở và sử dụng camera.</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INTERNET: để cho phép ứng dụng truy cập Internet.</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 ACCESS_NETWORK_STATE: để cho phép ứng dụng truy cập tình trạng kết nối mạng</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SET_WALLPAPER: để cho phép ứng dụng có quyền đặt màn hình nền</a:t>
            </a:r>
            <a:endParaRPr>
              <a:latin typeface="Quicksand"/>
              <a:ea typeface="Quicksand"/>
              <a:cs typeface="Quicksand"/>
              <a:sym typeface="Quicksan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24" name="Google Shape;1324;p91"/>
          <p:cNvGrpSpPr/>
          <p:nvPr/>
        </p:nvGrpSpPr>
        <p:grpSpPr>
          <a:xfrm>
            <a:off x="537550" y="294741"/>
            <a:ext cx="8068932" cy="2188638"/>
            <a:chOff x="539600" y="1364654"/>
            <a:chExt cx="8064900" cy="3061032"/>
          </a:xfrm>
        </p:grpSpPr>
        <p:sp>
          <p:nvSpPr>
            <p:cNvPr id="1325" name="Google Shape;1325;p91"/>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1"/>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91"/>
          <p:cNvSpPr txBox="1"/>
          <p:nvPr/>
        </p:nvSpPr>
        <p:spPr>
          <a:xfrm>
            <a:off x="764100" y="688725"/>
            <a:ext cx="75984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Lấy đường dẫn của ảnh đang hiển thị.</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Kiểm tra xem trong album Favorite đã có ảnh đó chưa.</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có thì thông báo “This picture is already in Favorite”.</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chưa thì tiến hành thêm vào, đồng thời đổi icon để thông báo ảnh đã có trong Favorite.</a:t>
            </a:r>
            <a:endParaRPr>
              <a:latin typeface="Quicksand"/>
              <a:ea typeface="Quicksand"/>
              <a:cs typeface="Quicksand"/>
              <a:sym typeface="Quicksand"/>
            </a:endParaRPr>
          </a:p>
        </p:txBody>
      </p:sp>
      <p:sp>
        <p:nvSpPr>
          <p:cNvPr id="1328" name="Google Shape;1328;p91"/>
          <p:cNvSpPr txBox="1"/>
          <p:nvPr/>
        </p:nvSpPr>
        <p:spPr>
          <a:xfrm>
            <a:off x="2127575" y="288525"/>
            <a:ext cx="435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addPictureToFavorite()</a:t>
            </a:r>
            <a:endParaRPr b="1">
              <a:solidFill>
                <a:schemeClr val="dk1"/>
              </a:solidFill>
              <a:latin typeface="Quicksand"/>
              <a:ea typeface="Quicksand"/>
              <a:cs typeface="Quicksand"/>
              <a:sym typeface="Quicksand"/>
            </a:endParaRPr>
          </a:p>
        </p:txBody>
      </p:sp>
      <p:sp>
        <p:nvSpPr>
          <p:cNvPr id="1329" name="Google Shape;1329;p91"/>
          <p:cNvSpPr/>
          <p:nvPr/>
        </p:nvSpPr>
        <p:spPr>
          <a:xfrm>
            <a:off x="1058085" y="448480"/>
            <a:ext cx="151897"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1"/>
          <p:cNvSpPr/>
          <p:nvPr/>
        </p:nvSpPr>
        <p:spPr>
          <a:xfrm>
            <a:off x="1278047" y="448480"/>
            <a:ext cx="151897"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1"/>
          <p:cNvSpPr/>
          <p:nvPr/>
        </p:nvSpPr>
        <p:spPr>
          <a:xfrm>
            <a:off x="1498010" y="448480"/>
            <a:ext cx="151897" cy="8029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2" name="Google Shape;1332;p91"/>
          <p:cNvPicPr preferRelativeResize="0"/>
          <p:nvPr/>
        </p:nvPicPr>
        <p:blipFill>
          <a:blip r:embed="rId3">
            <a:alphaModFix/>
          </a:blip>
          <a:stretch>
            <a:fillRect/>
          </a:stretch>
        </p:blipFill>
        <p:spPr>
          <a:xfrm>
            <a:off x="404800" y="2590075"/>
            <a:ext cx="8334375" cy="2291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pic>
        <p:nvPicPr>
          <p:cNvPr id="1337" name="Google Shape;1337;p92"/>
          <p:cNvPicPr preferRelativeResize="0"/>
          <p:nvPr/>
        </p:nvPicPr>
        <p:blipFill>
          <a:blip r:embed="rId3">
            <a:alphaModFix/>
          </a:blip>
          <a:stretch>
            <a:fillRect/>
          </a:stretch>
        </p:blipFill>
        <p:spPr>
          <a:xfrm>
            <a:off x="263988" y="336463"/>
            <a:ext cx="2291226" cy="4470575"/>
          </a:xfrm>
          <a:prstGeom prst="rect">
            <a:avLst/>
          </a:prstGeom>
          <a:noFill/>
          <a:ln>
            <a:noFill/>
          </a:ln>
        </p:spPr>
      </p:pic>
      <p:pic>
        <p:nvPicPr>
          <p:cNvPr id="1338" name="Google Shape;1338;p92"/>
          <p:cNvPicPr preferRelativeResize="0"/>
          <p:nvPr/>
        </p:nvPicPr>
        <p:blipFill>
          <a:blip r:embed="rId4">
            <a:alphaModFix/>
          </a:blip>
          <a:stretch>
            <a:fillRect/>
          </a:stretch>
        </p:blipFill>
        <p:spPr>
          <a:xfrm>
            <a:off x="3429100" y="336463"/>
            <a:ext cx="2393170" cy="4470575"/>
          </a:xfrm>
          <a:prstGeom prst="rect">
            <a:avLst/>
          </a:prstGeom>
          <a:noFill/>
          <a:ln>
            <a:noFill/>
          </a:ln>
        </p:spPr>
      </p:pic>
      <p:pic>
        <p:nvPicPr>
          <p:cNvPr id="1339" name="Google Shape;1339;p92"/>
          <p:cNvPicPr preferRelativeResize="0"/>
          <p:nvPr/>
        </p:nvPicPr>
        <p:blipFill>
          <a:blip r:embed="rId5">
            <a:alphaModFix/>
          </a:blip>
          <a:stretch>
            <a:fillRect/>
          </a:stretch>
        </p:blipFill>
        <p:spPr>
          <a:xfrm>
            <a:off x="6522474" y="336463"/>
            <a:ext cx="2357539" cy="4470574"/>
          </a:xfrm>
          <a:prstGeom prst="rect">
            <a:avLst/>
          </a:prstGeom>
          <a:noFill/>
          <a:ln>
            <a:noFill/>
          </a:ln>
        </p:spPr>
      </p:pic>
      <p:sp>
        <p:nvSpPr>
          <p:cNvPr id="1340" name="Google Shape;1340;p92"/>
          <p:cNvSpPr/>
          <p:nvPr/>
        </p:nvSpPr>
        <p:spPr>
          <a:xfrm>
            <a:off x="2769113" y="2353935"/>
            <a:ext cx="553800" cy="227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2"/>
          <p:cNvSpPr/>
          <p:nvPr/>
        </p:nvSpPr>
        <p:spPr>
          <a:xfrm>
            <a:off x="5895389" y="2353935"/>
            <a:ext cx="553800" cy="227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93"/>
          <p:cNvSpPr/>
          <p:nvPr/>
        </p:nvSpPr>
        <p:spPr>
          <a:xfrm>
            <a:off x="3438213" y="501937"/>
            <a:ext cx="2267587" cy="230068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3"/>
          <p:cNvSpPr txBox="1">
            <a:spLocks noGrp="1"/>
          </p:cNvSpPr>
          <p:nvPr>
            <p:ph type="title"/>
          </p:nvPr>
        </p:nvSpPr>
        <p:spPr>
          <a:xfrm>
            <a:off x="452850" y="3239350"/>
            <a:ext cx="82383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ĐẶT ẢNH LÀM HÌNH NỀN, HÌNH KHÓA</a:t>
            </a:r>
            <a:endParaRPr sz="4400"/>
          </a:p>
        </p:txBody>
      </p:sp>
      <p:sp>
        <p:nvSpPr>
          <p:cNvPr id="1348" name="Google Shape;1348;p93"/>
          <p:cNvSpPr txBox="1">
            <a:spLocks noGrp="1"/>
          </p:cNvSpPr>
          <p:nvPr>
            <p:ph type="title" idx="2"/>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3.6</a:t>
            </a:r>
            <a:endParaRPr sz="9600"/>
          </a:p>
        </p:txBody>
      </p:sp>
      <p:grpSp>
        <p:nvGrpSpPr>
          <p:cNvPr id="1349" name="Google Shape;1349;p93"/>
          <p:cNvGrpSpPr/>
          <p:nvPr/>
        </p:nvGrpSpPr>
        <p:grpSpPr>
          <a:xfrm>
            <a:off x="1414861" y="1021353"/>
            <a:ext cx="709302" cy="709356"/>
            <a:chOff x="1074511" y="925228"/>
            <a:chExt cx="709302" cy="709356"/>
          </a:xfrm>
        </p:grpSpPr>
        <p:sp>
          <p:nvSpPr>
            <p:cNvPr id="1350" name="Google Shape;1350;p93"/>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3"/>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3"/>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93"/>
          <p:cNvGrpSpPr/>
          <p:nvPr/>
        </p:nvGrpSpPr>
        <p:grpSpPr>
          <a:xfrm>
            <a:off x="6543922" y="716368"/>
            <a:ext cx="851910" cy="781546"/>
            <a:chOff x="7145197" y="889118"/>
            <a:chExt cx="851910" cy="781546"/>
          </a:xfrm>
        </p:grpSpPr>
        <p:sp>
          <p:nvSpPr>
            <p:cNvPr id="1354" name="Google Shape;1354;p93"/>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3"/>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3"/>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3"/>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94"/>
          <p:cNvGrpSpPr/>
          <p:nvPr/>
        </p:nvGrpSpPr>
        <p:grpSpPr>
          <a:xfrm>
            <a:off x="209092" y="1244313"/>
            <a:ext cx="4740548" cy="3347545"/>
            <a:chOff x="539600" y="1364654"/>
            <a:chExt cx="8064900" cy="3061032"/>
          </a:xfrm>
        </p:grpSpPr>
        <p:sp>
          <p:nvSpPr>
            <p:cNvPr id="1363" name="Google Shape;1363;p94"/>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4"/>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94"/>
          <p:cNvSpPr txBox="1"/>
          <p:nvPr/>
        </p:nvSpPr>
        <p:spPr>
          <a:xfrm>
            <a:off x="381926" y="1938675"/>
            <a:ext cx="43371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Để đặt làm ảnh nền, truyền vào một bitmap dựa trên imageView hiện thời đã được chuyển thành Bitmap nhờ hàm viewToBitmap().</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Để đặt làm màn hình khóa, truyền thêm 1 cờ WallpaperManager.FLAG_LOCK (dành cho API từ 24 trở lên)</a:t>
            </a:r>
            <a:endParaRPr>
              <a:latin typeface="Quicksand"/>
              <a:ea typeface="Quicksand"/>
              <a:cs typeface="Quicksand"/>
              <a:sym typeface="Quicksand"/>
            </a:endParaRPr>
          </a:p>
        </p:txBody>
      </p:sp>
      <p:sp>
        <p:nvSpPr>
          <p:cNvPr id="1366" name="Google Shape;1366;p94"/>
          <p:cNvSpPr txBox="1"/>
          <p:nvPr/>
        </p:nvSpPr>
        <p:spPr>
          <a:xfrm>
            <a:off x="1120095" y="1309769"/>
            <a:ext cx="340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wallpaperManager.setBitmap()</a:t>
            </a:r>
            <a:endParaRPr b="1">
              <a:solidFill>
                <a:schemeClr val="dk1"/>
              </a:solidFill>
              <a:latin typeface="Quicksand"/>
              <a:ea typeface="Quicksand"/>
              <a:cs typeface="Quicksand"/>
              <a:sym typeface="Quicksand"/>
            </a:endParaRPr>
          </a:p>
        </p:txBody>
      </p:sp>
      <p:sp>
        <p:nvSpPr>
          <p:cNvPr id="1367" name="Google Shape;1367;p94"/>
          <p:cNvSpPr/>
          <p:nvPr/>
        </p:nvSpPr>
        <p:spPr>
          <a:xfrm>
            <a:off x="669628" y="1463039"/>
            <a:ext cx="77763" cy="7694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4"/>
          <p:cNvSpPr/>
          <p:nvPr/>
        </p:nvSpPr>
        <p:spPr>
          <a:xfrm>
            <a:off x="782238" y="1463039"/>
            <a:ext cx="77763" cy="7694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4"/>
          <p:cNvSpPr/>
          <p:nvPr/>
        </p:nvSpPr>
        <p:spPr>
          <a:xfrm>
            <a:off x="894848" y="1463039"/>
            <a:ext cx="77763" cy="76941"/>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94"/>
          <p:cNvGrpSpPr/>
          <p:nvPr/>
        </p:nvGrpSpPr>
        <p:grpSpPr>
          <a:xfrm>
            <a:off x="5581508" y="496870"/>
            <a:ext cx="3353385" cy="2174251"/>
            <a:chOff x="539600" y="1364654"/>
            <a:chExt cx="8064900" cy="3061032"/>
          </a:xfrm>
        </p:grpSpPr>
        <p:sp>
          <p:nvSpPr>
            <p:cNvPr id="1371" name="Google Shape;1371;p94"/>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4"/>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94"/>
          <p:cNvSpPr txBox="1"/>
          <p:nvPr/>
        </p:nvSpPr>
        <p:spPr>
          <a:xfrm>
            <a:off x="5650200" y="1060650"/>
            <a:ext cx="3216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Truyền vào một view (cụ thể ImageView) để chuyển đổi thành kiểu Bitmap.</a:t>
            </a:r>
            <a:endParaRPr>
              <a:latin typeface="Quicksand"/>
              <a:ea typeface="Quicksand"/>
              <a:cs typeface="Quicksand"/>
              <a:sym typeface="Quicksand"/>
            </a:endParaRPr>
          </a:p>
        </p:txBody>
      </p:sp>
      <p:sp>
        <p:nvSpPr>
          <p:cNvPr id="1374" name="Google Shape;1374;p94"/>
          <p:cNvSpPr txBox="1"/>
          <p:nvPr/>
        </p:nvSpPr>
        <p:spPr>
          <a:xfrm>
            <a:off x="6226126" y="472300"/>
            <a:ext cx="241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viewToBitmap()</a:t>
            </a:r>
            <a:endParaRPr b="1">
              <a:solidFill>
                <a:schemeClr val="dk1"/>
              </a:solidFill>
              <a:latin typeface="Quicksand"/>
              <a:ea typeface="Quicksand"/>
              <a:cs typeface="Quicksand"/>
              <a:sym typeface="Quicksand"/>
            </a:endParaRPr>
          </a:p>
        </p:txBody>
      </p:sp>
      <p:sp>
        <p:nvSpPr>
          <p:cNvPr id="1375" name="Google Shape;1375;p94"/>
          <p:cNvSpPr/>
          <p:nvPr/>
        </p:nvSpPr>
        <p:spPr>
          <a:xfrm>
            <a:off x="5907419" y="639057"/>
            <a:ext cx="55020" cy="49979"/>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4"/>
          <p:cNvSpPr/>
          <p:nvPr/>
        </p:nvSpPr>
        <p:spPr>
          <a:xfrm>
            <a:off x="5987097" y="639057"/>
            <a:ext cx="55020" cy="49979"/>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4"/>
          <p:cNvSpPr/>
          <p:nvPr/>
        </p:nvSpPr>
        <p:spPr>
          <a:xfrm>
            <a:off x="6066775" y="639057"/>
            <a:ext cx="55020" cy="49979"/>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4"/>
          <p:cNvSpPr/>
          <p:nvPr/>
        </p:nvSpPr>
        <p:spPr>
          <a:xfrm rot="5400000" flipH="1">
            <a:off x="5866361" y="1764490"/>
            <a:ext cx="749400" cy="25632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Effect transition="in" filter="fade">
                                      <p:cBhvr>
                                        <p:cTn id="7" dur="1000"/>
                                        <p:tgtEl>
                                          <p:spTgt spid="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pic>
        <p:nvPicPr>
          <p:cNvPr id="1383" name="Google Shape;1383;p95"/>
          <p:cNvPicPr preferRelativeResize="0"/>
          <p:nvPr/>
        </p:nvPicPr>
        <p:blipFill>
          <a:blip r:embed="rId3">
            <a:alphaModFix/>
          </a:blip>
          <a:stretch>
            <a:fillRect/>
          </a:stretch>
        </p:blipFill>
        <p:spPr>
          <a:xfrm>
            <a:off x="3378600" y="173625"/>
            <a:ext cx="5686425" cy="1323975"/>
          </a:xfrm>
          <a:prstGeom prst="rect">
            <a:avLst/>
          </a:prstGeom>
          <a:noFill/>
          <a:ln>
            <a:noFill/>
          </a:ln>
        </p:spPr>
      </p:pic>
      <p:pic>
        <p:nvPicPr>
          <p:cNvPr id="1384" name="Google Shape;1384;p95"/>
          <p:cNvPicPr preferRelativeResize="0"/>
          <p:nvPr/>
        </p:nvPicPr>
        <p:blipFill>
          <a:blip r:embed="rId4">
            <a:alphaModFix/>
          </a:blip>
          <a:stretch>
            <a:fillRect/>
          </a:stretch>
        </p:blipFill>
        <p:spPr>
          <a:xfrm>
            <a:off x="53350" y="1558025"/>
            <a:ext cx="8839200" cy="330443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96"/>
          <p:cNvPicPr preferRelativeResize="0"/>
          <p:nvPr/>
        </p:nvPicPr>
        <p:blipFill>
          <a:blip r:embed="rId3">
            <a:alphaModFix/>
          </a:blip>
          <a:stretch>
            <a:fillRect/>
          </a:stretch>
        </p:blipFill>
        <p:spPr>
          <a:xfrm>
            <a:off x="472387" y="233475"/>
            <a:ext cx="1829394" cy="3432135"/>
          </a:xfrm>
          <a:prstGeom prst="rect">
            <a:avLst/>
          </a:prstGeom>
          <a:noFill/>
          <a:ln>
            <a:noFill/>
          </a:ln>
        </p:spPr>
      </p:pic>
      <p:pic>
        <p:nvPicPr>
          <p:cNvPr id="1390" name="Google Shape;1390;p96"/>
          <p:cNvPicPr preferRelativeResize="0"/>
          <p:nvPr/>
        </p:nvPicPr>
        <p:blipFill>
          <a:blip r:embed="rId4">
            <a:alphaModFix/>
          </a:blip>
          <a:stretch>
            <a:fillRect/>
          </a:stretch>
        </p:blipFill>
        <p:spPr>
          <a:xfrm>
            <a:off x="2153207" y="1257234"/>
            <a:ext cx="1829394" cy="3652790"/>
          </a:xfrm>
          <a:prstGeom prst="rect">
            <a:avLst/>
          </a:prstGeom>
          <a:noFill/>
          <a:ln>
            <a:noFill/>
          </a:ln>
        </p:spPr>
      </p:pic>
      <p:pic>
        <p:nvPicPr>
          <p:cNvPr id="1391" name="Google Shape;1391;p96"/>
          <p:cNvPicPr preferRelativeResize="0"/>
          <p:nvPr/>
        </p:nvPicPr>
        <p:blipFill>
          <a:blip r:embed="rId5">
            <a:alphaModFix/>
          </a:blip>
          <a:stretch>
            <a:fillRect/>
          </a:stretch>
        </p:blipFill>
        <p:spPr>
          <a:xfrm>
            <a:off x="4739406" y="233475"/>
            <a:ext cx="1960298" cy="3652785"/>
          </a:xfrm>
          <a:prstGeom prst="rect">
            <a:avLst/>
          </a:prstGeom>
          <a:noFill/>
          <a:ln>
            <a:noFill/>
          </a:ln>
        </p:spPr>
      </p:pic>
      <p:pic>
        <p:nvPicPr>
          <p:cNvPr id="1392" name="Google Shape;1392;p96"/>
          <p:cNvPicPr preferRelativeResize="0"/>
          <p:nvPr/>
        </p:nvPicPr>
        <p:blipFill>
          <a:blip r:embed="rId6">
            <a:alphaModFix/>
          </a:blip>
          <a:stretch>
            <a:fillRect/>
          </a:stretch>
        </p:blipFill>
        <p:spPr>
          <a:xfrm>
            <a:off x="6415496" y="1355221"/>
            <a:ext cx="1789914" cy="3554797"/>
          </a:xfrm>
          <a:prstGeom prst="rect">
            <a:avLst/>
          </a:prstGeom>
          <a:noFill/>
          <a:ln>
            <a:noFill/>
          </a:ln>
        </p:spPr>
      </p:pic>
      <p:sp>
        <p:nvSpPr>
          <p:cNvPr id="1393" name="Google Shape;1393;p96"/>
          <p:cNvSpPr/>
          <p:nvPr/>
        </p:nvSpPr>
        <p:spPr>
          <a:xfrm rot="5400000">
            <a:off x="2222489" y="755262"/>
            <a:ext cx="581100" cy="4230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6"/>
          <p:cNvSpPr/>
          <p:nvPr/>
        </p:nvSpPr>
        <p:spPr>
          <a:xfrm rot="5400000">
            <a:off x="6620413" y="853250"/>
            <a:ext cx="581100" cy="4230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6"/>
          <p:cNvSpPr txBox="1">
            <a:spLocks noGrp="1"/>
          </p:cNvSpPr>
          <p:nvPr>
            <p:ph type="title" idx="2"/>
          </p:nvPr>
        </p:nvSpPr>
        <p:spPr>
          <a:xfrm>
            <a:off x="2656705" y="413628"/>
            <a:ext cx="1470000" cy="58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làm ảnh nền</a:t>
            </a:r>
            <a:endParaRPr/>
          </a:p>
        </p:txBody>
      </p:sp>
      <p:sp>
        <p:nvSpPr>
          <p:cNvPr id="1396" name="Google Shape;1396;p96"/>
          <p:cNvSpPr txBox="1">
            <a:spLocks noGrp="1"/>
          </p:cNvSpPr>
          <p:nvPr>
            <p:ph type="title" idx="2"/>
          </p:nvPr>
        </p:nvSpPr>
        <p:spPr>
          <a:xfrm>
            <a:off x="7032425" y="233475"/>
            <a:ext cx="1639200" cy="9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làm màn hình khóa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0"/>
                                        </p:tgtEl>
                                        <p:attrNameLst>
                                          <p:attrName>style.visibility</p:attrName>
                                        </p:attrNameLst>
                                      </p:cBhvr>
                                      <p:to>
                                        <p:strVal val="visible"/>
                                      </p:to>
                                    </p:set>
                                    <p:animEffect transition="in" filter="fade">
                                      <p:cBhvr>
                                        <p:cTn id="7" dur="1000"/>
                                        <p:tgtEl>
                                          <p:spTgt spid="13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2"/>
                                        </p:tgtEl>
                                        <p:attrNameLst>
                                          <p:attrName>style.visibility</p:attrName>
                                        </p:attrNameLst>
                                      </p:cBhvr>
                                      <p:to>
                                        <p:strVal val="visible"/>
                                      </p:to>
                                    </p:set>
                                    <p:animEffect transition="in" filter="fade">
                                      <p:cBhvr>
                                        <p:cTn id="12" dur="1000"/>
                                        <p:tgtEl>
                                          <p:spTgt spid="1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97"/>
          <p:cNvSpPr/>
          <p:nvPr/>
        </p:nvSpPr>
        <p:spPr>
          <a:xfrm>
            <a:off x="3438213" y="501937"/>
            <a:ext cx="2267587" cy="230068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7"/>
          <p:cNvSpPr txBox="1">
            <a:spLocks noGrp="1"/>
          </p:cNvSpPr>
          <p:nvPr>
            <p:ph type="title" idx="6"/>
          </p:nvPr>
        </p:nvSpPr>
        <p:spPr>
          <a:xfrm>
            <a:off x="452850" y="3239350"/>
            <a:ext cx="82383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XEM THÔNG TIN ẢNH</a:t>
            </a:r>
            <a:endParaRPr sz="4400"/>
          </a:p>
        </p:txBody>
      </p:sp>
      <p:sp>
        <p:nvSpPr>
          <p:cNvPr id="1403" name="Google Shape;1403;p97"/>
          <p:cNvSpPr txBox="1">
            <a:spLocks noGrp="1"/>
          </p:cNvSpPr>
          <p:nvPr>
            <p:ph type="title"/>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dk1"/>
                </a:solidFill>
              </a:rPr>
              <a:t>3.7</a:t>
            </a:r>
            <a:endParaRPr sz="96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01"/>
                                        </p:tgtEl>
                                        <p:attrNameLst>
                                          <p:attrName>style.visibility</p:attrName>
                                        </p:attrNameLst>
                                      </p:cBhvr>
                                      <p:to>
                                        <p:strVal val="visible"/>
                                      </p:to>
                                    </p:set>
                                    <p:anim calcmode="lin" valueType="num">
                                      <p:cBhvr additive="base">
                                        <p:cTn id="7" dur="1000"/>
                                        <p:tgtEl>
                                          <p:spTgt spid="140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403"/>
                                        </p:tgtEl>
                                        <p:attrNameLst>
                                          <p:attrName>style.visibility</p:attrName>
                                        </p:attrNameLst>
                                      </p:cBhvr>
                                      <p:to>
                                        <p:strVal val="visible"/>
                                      </p:to>
                                    </p:set>
                                    <p:anim calcmode="lin" valueType="num">
                                      <p:cBhvr additive="base">
                                        <p:cTn id="10" dur="1000"/>
                                        <p:tgtEl>
                                          <p:spTgt spid="1403"/>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1402"/>
                                        </p:tgtEl>
                                        <p:attrNameLst>
                                          <p:attrName>style.visibility</p:attrName>
                                        </p:attrNameLst>
                                      </p:cBhvr>
                                      <p:to>
                                        <p:strVal val="visible"/>
                                      </p:to>
                                    </p:set>
                                    <p:anim calcmode="lin" valueType="num">
                                      <p:cBhvr additive="base">
                                        <p:cTn id="13" dur="1000"/>
                                        <p:tgtEl>
                                          <p:spTgt spid="14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pic>
        <p:nvPicPr>
          <p:cNvPr id="1408" name="Google Shape;1408;p98"/>
          <p:cNvPicPr preferRelativeResize="0"/>
          <p:nvPr/>
        </p:nvPicPr>
        <p:blipFill rotWithShape="1">
          <a:blip r:embed="rId3">
            <a:alphaModFix/>
          </a:blip>
          <a:srcRect t="3577"/>
          <a:stretch/>
        </p:blipFill>
        <p:spPr>
          <a:xfrm>
            <a:off x="4901150" y="238925"/>
            <a:ext cx="2721776" cy="4665650"/>
          </a:xfrm>
          <a:prstGeom prst="rect">
            <a:avLst/>
          </a:prstGeom>
          <a:noFill/>
          <a:ln>
            <a:noFill/>
          </a:ln>
        </p:spPr>
      </p:pic>
      <p:pic>
        <p:nvPicPr>
          <p:cNvPr id="1409" name="Google Shape;1409;p98"/>
          <p:cNvPicPr preferRelativeResize="0"/>
          <p:nvPr/>
        </p:nvPicPr>
        <p:blipFill rotWithShape="1">
          <a:blip r:embed="rId4">
            <a:alphaModFix/>
          </a:blip>
          <a:srcRect t="3577"/>
          <a:stretch/>
        </p:blipFill>
        <p:spPr>
          <a:xfrm>
            <a:off x="1521075" y="238925"/>
            <a:ext cx="2721776" cy="4665650"/>
          </a:xfrm>
          <a:prstGeom prst="rect">
            <a:avLst/>
          </a:prstGeom>
          <a:noFill/>
          <a:ln>
            <a:noFill/>
          </a:ln>
        </p:spPr>
      </p:pic>
      <p:sp>
        <p:nvSpPr>
          <p:cNvPr id="1410" name="Google Shape;1410;p98"/>
          <p:cNvSpPr/>
          <p:nvPr/>
        </p:nvSpPr>
        <p:spPr>
          <a:xfrm>
            <a:off x="2943175" y="940975"/>
            <a:ext cx="1259400" cy="31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pic>
        <p:nvPicPr>
          <p:cNvPr id="1415" name="Google Shape;1415;p99"/>
          <p:cNvPicPr preferRelativeResize="0"/>
          <p:nvPr/>
        </p:nvPicPr>
        <p:blipFill>
          <a:blip r:embed="rId3">
            <a:alphaModFix/>
          </a:blip>
          <a:stretch>
            <a:fillRect/>
          </a:stretch>
        </p:blipFill>
        <p:spPr>
          <a:xfrm>
            <a:off x="816725" y="152400"/>
            <a:ext cx="7510545" cy="48387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00"/>
          <p:cNvSpPr/>
          <p:nvPr/>
        </p:nvSpPr>
        <p:spPr>
          <a:xfrm>
            <a:off x="3505600" y="58587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0"/>
          <p:cNvSpPr txBox="1">
            <a:spLocks noGrp="1"/>
          </p:cNvSpPr>
          <p:nvPr>
            <p:ph type="title"/>
          </p:nvPr>
        </p:nvSpPr>
        <p:spPr>
          <a:xfrm>
            <a:off x="787338" y="2905388"/>
            <a:ext cx="7569300" cy="15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THAO TÁC TRÊN NHIỀU ẢNH CÙNG MỘT LÚC</a:t>
            </a:r>
            <a:endParaRPr sz="4400"/>
          </a:p>
        </p:txBody>
      </p:sp>
      <p:sp>
        <p:nvSpPr>
          <p:cNvPr id="1422" name="Google Shape;1422;p100"/>
          <p:cNvSpPr txBox="1">
            <a:spLocks noGrp="1"/>
          </p:cNvSpPr>
          <p:nvPr>
            <p:ph type="title" idx="2"/>
          </p:nvPr>
        </p:nvSpPr>
        <p:spPr>
          <a:xfrm>
            <a:off x="3140400" y="79787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grpSp>
        <p:nvGrpSpPr>
          <p:cNvPr id="1423" name="Google Shape;1423;p100"/>
          <p:cNvGrpSpPr/>
          <p:nvPr/>
        </p:nvGrpSpPr>
        <p:grpSpPr>
          <a:xfrm>
            <a:off x="1414861" y="1021353"/>
            <a:ext cx="709302" cy="709356"/>
            <a:chOff x="1074511" y="925228"/>
            <a:chExt cx="709302" cy="709356"/>
          </a:xfrm>
        </p:grpSpPr>
        <p:sp>
          <p:nvSpPr>
            <p:cNvPr id="1424" name="Google Shape;1424;p100"/>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0"/>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0"/>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00"/>
          <p:cNvGrpSpPr/>
          <p:nvPr/>
        </p:nvGrpSpPr>
        <p:grpSpPr>
          <a:xfrm>
            <a:off x="6543922" y="716368"/>
            <a:ext cx="851910" cy="781546"/>
            <a:chOff x="7145197" y="889118"/>
            <a:chExt cx="851910" cy="781546"/>
          </a:xfrm>
        </p:grpSpPr>
        <p:sp>
          <p:nvSpPr>
            <p:cNvPr id="1428" name="Google Shape;1428;p100"/>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0"/>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0"/>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00"/>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100"/>
          <p:cNvSpPr txBox="1">
            <a:spLocks noGrp="1"/>
          </p:cNvSpPr>
          <p:nvPr>
            <p:ph type="subTitle" idx="1"/>
          </p:nvPr>
        </p:nvSpPr>
        <p:spPr>
          <a:xfrm>
            <a:off x="1009949" y="4607700"/>
            <a:ext cx="7642500"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CHỌN NHIỀU ẢNH, XOÁ KHỎI THIẾT BỊ, ALBUM, CHIA SẺ NHIỀU ẢNH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1"/>
                                        </p:tgtEl>
                                        <p:attrNameLst>
                                          <p:attrName>style.visibility</p:attrName>
                                        </p:attrNameLst>
                                      </p:cBhvr>
                                      <p:to>
                                        <p:strVal val="visible"/>
                                      </p:to>
                                    </p:set>
                                    <p:animEffect transition="in" filter="fade">
                                      <p:cBhvr>
                                        <p:cTn id="7" dur="1000"/>
                                        <p:tgtEl>
                                          <p:spTgt spid="1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7"/>
          <p:cNvSpPr/>
          <p:nvPr/>
        </p:nvSpPr>
        <p:spPr>
          <a:xfrm>
            <a:off x="912750" y="1018350"/>
            <a:ext cx="7318500" cy="31068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7"/>
          <p:cNvSpPr txBox="1">
            <a:spLocks noGrp="1"/>
          </p:cNvSpPr>
          <p:nvPr>
            <p:ph type="title"/>
          </p:nvPr>
        </p:nvSpPr>
        <p:spPr>
          <a:xfrm>
            <a:off x="1004650" y="1152150"/>
            <a:ext cx="71385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CÁC CHỨC NĂNG CHÍNH</a:t>
            </a:r>
            <a:endParaRPr sz="3600"/>
          </a:p>
        </p:txBody>
      </p:sp>
      <p:grpSp>
        <p:nvGrpSpPr>
          <p:cNvPr id="781" name="Google Shape;781;p47"/>
          <p:cNvGrpSpPr/>
          <p:nvPr/>
        </p:nvGrpSpPr>
        <p:grpSpPr>
          <a:xfrm>
            <a:off x="2187235" y="237518"/>
            <a:ext cx="729058" cy="618173"/>
            <a:chOff x="2176960" y="330093"/>
            <a:chExt cx="729058" cy="618173"/>
          </a:xfrm>
        </p:grpSpPr>
        <p:sp>
          <p:nvSpPr>
            <p:cNvPr id="782" name="Google Shape;782;p47"/>
            <p:cNvSpPr/>
            <p:nvPr/>
          </p:nvSpPr>
          <p:spPr>
            <a:xfrm rot="-1208230">
              <a:off x="2554929" y="782320"/>
              <a:ext cx="194649" cy="136616"/>
            </a:xfrm>
            <a:custGeom>
              <a:avLst/>
              <a:gdLst/>
              <a:ahLst/>
              <a:cxnLst/>
              <a:rect l="l" t="t" r="r" b="b"/>
              <a:pathLst>
                <a:path w="3770" h="2646" fill="none" extrusionOk="0">
                  <a:moveTo>
                    <a:pt x="3769" y="761"/>
                  </a:moveTo>
                  <a:cubicBezTo>
                    <a:pt x="3283" y="305"/>
                    <a:pt x="2614" y="1"/>
                    <a:pt x="1885" y="1"/>
                  </a:cubicBezTo>
                  <a:cubicBezTo>
                    <a:pt x="1155" y="1"/>
                    <a:pt x="486" y="274"/>
                    <a:pt x="0" y="761"/>
                  </a:cubicBezTo>
                  <a:lnTo>
                    <a:pt x="1885" y="2645"/>
                  </a:ln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rot="-1208230">
              <a:off x="2366791" y="609286"/>
              <a:ext cx="452031" cy="158559"/>
            </a:xfrm>
            <a:custGeom>
              <a:avLst/>
              <a:gdLst/>
              <a:ahLst/>
              <a:cxnLst/>
              <a:rect l="l" t="t" r="r" b="b"/>
              <a:pathLst>
                <a:path w="8755" h="3071" fill="none" extrusionOk="0">
                  <a:moveTo>
                    <a:pt x="4378" y="1794"/>
                  </a:moveTo>
                  <a:cubicBezTo>
                    <a:pt x="5594" y="1794"/>
                    <a:pt x="6718" y="2280"/>
                    <a:pt x="7508" y="3070"/>
                  </a:cubicBezTo>
                  <a:lnTo>
                    <a:pt x="8755" y="1824"/>
                  </a:lnTo>
                  <a:cubicBezTo>
                    <a:pt x="7630" y="700"/>
                    <a:pt x="6080" y="0"/>
                    <a:pt x="4378" y="0"/>
                  </a:cubicBezTo>
                  <a:cubicBezTo>
                    <a:pt x="2676" y="0"/>
                    <a:pt x="1125" y="700"/>
                    <a:pt x="1" y="1824"/>
                  </a:cubicBezTo>
                  <a:lnTo>
                    <a:pt x="1247" y="3070"/>
                  </a:lnTo>
                  <a:cubicBezTo>
                    <a:pt x="2068" y="2280"/>
                    <a:pt x="3162" y="1794"/>
                    <a:pt x="4378" y="1794"/>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rot="-1208230">
              <a:off x="2191507" y="444199"/>
              <a:ext cx="699964" cy="208796"/>
            </a:xfrm>
            <a:custGeom>
              <a:avLst/>
              <a:gdLst/>
              <a:ahLst/>
              <a:cxnLst/>
              <a:rect l="l" t="t" r="r" b="b"/>
              <a:pathLst>
                <a:path w="13557" h="4044" fill="none" extrusionOk="0">
                  <a:moveTo>
                    <a:pt x="6779" y="1763"/>
                  </a:moveTo>
                  <a:cubicBezTo>
                    <a:pt x="8937" y="1763"/>
                    <a:pt x="10882" y="2645"/>
                    <a:pt x="12311" y="4043"/>
                  </a:cubicBezTo>
                  <a:lnTo>
                    <a:pt x="13557" y="2797"/>
                  </a:lnTo>
                  <a:cubicBezTo>
                    <a:pt x="11824" y="1064"/>
                    <a:pt x="9423" y="1"/>
                    <a:pt x="6779" y="1"/>
                  </a:cubicBezTo>
                  <a:cubicBezTo>
                    <a:pt x="4134" y="1"/>
                    <a:pt x="1733" y="1064"/>
                    <a:pt x="0" y="2797"/>
                  </a:cubicBezTo>
                  <a:lnTo>
                    <a:pt x="1247" y="4043"/>
                  </a:lnTo>
                  <a:cubicBezTo>
                    <a:pt x="2675" y="2645"/>
                    <a:pt x="4621" y="1763"/>
                    <a:pt x="6779" y="1763"/>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7"/>
          <p:cNvGrpSpPr/>
          <p:nvPr/>
        </p:nvGrpSpPr>
        <p:grpSpPr>
          <a:xfrm>
            <a:off x="6765012" y="192562"/>
            <a:ext cx="729074" cy="708107"/>
            <a:chOff x="6765012" y="192562"/>
            <a:chExt cx="729074" cy="708107"/>
          </a:xfrm>
        </p:grpSpPr>
        <p:sp>
          <p:nvSpPr>
            <p:cNvPr id="786" name="Google Shape;786;p47"/>
            <p:cNvSpPr/>
            <p:nvPr/>
          </p:nvSpPr>
          <p:spPr>
            <a:xfrm>
              <a:off x="6765012" y="192562"/>
              <a:ext cx="729074" cy="708107"/>
            </a:xfrm>
            <a:custGeom>
              <a:avLst/>
              <a:gdLst/>
              <a:ahLst/>
              <a:cxnLst/>
              <a:rect l="l" t="t" r="r" b="b"/>
              <a:pathLst>
                <a:path w="6354" h="6171" fill="none" extrusionOk="0">
                  <a:moveTo>
                    <a:pt x="6353" y="0"/>
                  </a:moveTo>
                  <a:lnTo>
                    <a:pt x="1" y="2158"/>
                  </a:lnTo>
                  <a:lnTo>
                    <a:pt x="3101" y="3040"/>
                  </a:lnTo>
                  <a:lnTo>
                    <a:pt x="3739" y="6170"/>
                  </a:lnTo>
                  <a:close/>
                </a:path>
              </a:pathLst>
            </a:custGeom>
            <a:noFill/>
            <a:ln w="60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7120825" y="192562"/>
              <a:ext cx="373257" cy="348832"/>
            </a:xfrm>
            <a:custGeom>
              <a:avLst/>
              <a:gdLst/>
              <a:ahLst/>
              <a:cxnLst/>
              <a:rect l="l" t="t" r="r" b="b"/>
              <a:pathLst>
                <a:path w="3253" h="3040" fill="none" extrusionOk="0">
                  <a:moveTo>
                    <a:pt x="0" y="3040"/>
                  </a:moveTo>
                  <a:lnTo>
                    <a:pt x="3252" y="0"/>
                  </a:lnTo>
                </a:path>
              </a:pathLst>
            </a:custGeom>
            <a:noFill/>
            <a:ln w="60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01"/>
          <p:cNvSpPr txBox="1"/>
          <p:nvPr/>
        </p:nvSpPr>
        <p:spPr>
          <a:xfrm>
            <a:off x="713225" y="658000"/>
            <a:ext cx="36810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263238"/>
                </a:solidFill>
                <a:latin typeface="Montserrat"/>
                <a:ea typeface="Montserrat"/>
                <a:cs typeface="Montserrat"/>
                <a:sym typeface="Montserrat"/>
              </a:rPr>
              <a:t>Chọn nhiều ảnh</a:t>
            </a:r>
            <a:endParaRPr sz="2800" b="1">
              <a:solidFill>
                <a:srgbClr val="263238"/>
              </a:solidFill>
              <a:latin typeface="Montserrat"/>
              <a:ea typeface="Montserrat"/>
              <a:cs typeface="Montserrat"/>
              <a:sym typeface="Montserrat"/>
            </a:endParaRPr>
          </a:p>
        </p:txBody>
      </p:sp>
      <p:grpSp>
        <p:nvGrpSpPr>
          <p:cNvPr id="1438" name="Google Shape;1438;p101"/>
          <p:cNvGrpSpPr/>
          <p:nvPr/>
        </p:nvGrpSpPr>
        <p:grpSpPr>
          <a:xfrm>
            <a:off x="262077" y="1531398"/>
            <a:ext cx="4817416" cy="3206431"/>
            <a:chOff x="539525" y="1364654"/>
            <a:chExt cx="5155625" cy="3061032"/>
          </a:xfrm>
        </p:grpSpPr>
        <p:sp>
          <p:nvSpPr>
            <p:cNvPr id="1439" name="Google Shape;1439;p101"/>
            <p:cNvSpPr/>
            <p:nvPr/>
          </p:nvSpPr>
          <p:spPr>
            <a:xfrm>
              <a:off x="539525" y="1367786"/>
              <a:ext cx="5155200" cy="3057900"/>
            </a:xfrm>
            <a:prstGeom prst="roundRect">
              <a:avLst>
                <a:gd name="adj" fmla="val 11310"/>
              </a:avLst>
            </a:prstGeom>
            <a:solidFill>
              <a:srgbClr val="FFFFFF"/>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40" name="Google Shape;1440;p101"/>
            <p:cNvSpPr/>
            <p:nvPr/>
          </p:nvSpPr>
          <p:spPr>
            <a:xfrm rot="10800000">
              <a:off x="539650" y="1364654"/>
              <a:ext cx="5155500" cy="450300"/>
            </a:xfrm>
            <a:prstGeom prst="round2SameRect">
              <a:avLst>
                <a:gd name="adj1" fmla="val 0"/>
                <a:gd name="adj2" fmla="val 50000"/>
              </a:avLst>
            </a:prstGeom>
            <a:gradFill>
              <a:gsLst>
                <a:gs pos="0">
                  <a:srgbClr val="D36980"/>
                </a:gs>
                <a:gs pos="100000">
                  <a:srgbClr val="860CD1"/>
                </a:gs>
              </a:gsLst>
              <a:lin ang="8099331" scaled="0"/>
            </a:gra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41" name="Google Shape;1441;p101"/>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42" name="Google Shape;1442;p101"/>
            <p:cNvSpPr/>
            <p:nvPr/>
          </p:nvSpPr>
          <p:spPr>
            <a:xfrm>
              <a:off x="863149"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43" name="Google Shape;1443;p101"/>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grpSp>
      <p:sp>
        <p:nvSpPr>
          <p:cNvPr id="1444" name="Google Shape;1444;p101"/>
          <p:cNvSpPr txBox="1"/>
          <p:nvPr/>
        </p:nvSpPr>
        <p:spPr>
          <a:xfrm>
            <a:off x="391025" y="2208825"/>
            <a:ext cx="44538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Sau khi nhấn giữ (onLongClick), ta khởi tạo actionMode và thực hiện chọn ảnh.</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Kiểm tra nếu bỏ check hết các ảnh mà actionMode vẫn còn thì thực hiện kết thúc actionMode</a:t>
            </a:r>
            <a:endParaRPr>
              <a:latin typeface="Quicksand"/>
              <a:ea typeface="Quicksand"/>
              <a:cs typeface="Quicksand"/>
              <a:sym typeface="Quicksand"/>
            </a:endParaRPr>
          </a:p>
        </p:txBody>
      </p:sp>
      <p:sp>
        <p:nvSpPr>
          <p:cNvPr id="1445" name="Google Shape;1445;p101"/>
          <p:cNvSpPr txBox="1"/>
          <p:nvPr/>
        </p:nvSpPr>
        <p:spPr>
          <a:xfrm>
            <a:off x="973550" y="1587800"/>
            <a:ext cx="1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Quicksand"/>
                <a:ea typeface="Quicksand"/>
                <a:cs typeface="Quicksand"/>
                <a:sym typeface="Quicksand"/>
              </a:rPr>
              <a:t>onListItemSelect()</a:t>
            </a:r>
            <a:endParaRPr b="1">
              <a:solidFill>
                <a:srgbClr val="FFFFFF"/>
              </a:solidFill>
              <a:latin typeface="Quicksand"/>
              <a:ea typeface="Quicksand"/>
              <a:cs typeface="Quicksand"/>
              <a:sym typeface="Quicksand"/>
            </a:endParaRPr>
          </a:p>
        </p:txBody>
      </p:sp>
      <p:pic>
        <p:nvPicPr>
          <p:cNvPr id="1446" name="Google Shape;1446;p101"/>
          <p:cNvPicPr preferRelativeResize="0"/>
          <p:nvPr/>
        </p:nvPicPr>
        <p:blipFill>
          <a:blip r:embed="rId3">
            <a:alphaModFix/>
          </a:blip>
          <a:stretch>
            <a:fillRect/>
          </a:stretch>
        </p:blipFill>
        <p:spPr>
          <a:xfrm>
            <a:off x="5847550" y="152400"/>
            <a:ext cx="2556813"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37"/>
                                        </p:tgtEl>
                                        <p:attrNameLst>
                                          <p:attrName>style.visibility</p:attrName>
                                        </p:attrNameLst>
                                      </p:cBhvr>
                                      <p:to>
                                        <p:strVal val="visible"/>
                                      </p:to>
                                    </p:set>
                                    <p:anim calcmode="lin" valueType="num">
                                      <p:cBhvr additive="base">
                                        <p:cTn id="7" dur="1000"/>
                                        <p:tgtEl>
                                          <p:spTgt spid="14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pic>
        <p:nvPicPr>
          <p:cNvPr id="1451" name="Google Shape;1451;p102"/>
          <p:cNvPicPr preferRelativeResize="0"/>
          <p:nvPr/>
        </p:nvPicPr>
        <p:blipFill>
          <a:blip r:embed="rId3">
            <a:alphaModFix/>
          </a:blip>
          <a:stretch>
            <a:fillRect/>
          </a:stretch>
        </p:blipFill>
        <p:spPr>
          <a:xfrm>
            <a:off x="266700" y="619125"/>
            <a:ext cx="8610600" cy="3905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03"/>
          <p:cNvSpPr txBox="1"/>
          <p:nvPr/>
        </p:nvSpPr>
        <p:spPr>
          <a:xfrm>
            <a:off x="1238125" y="679225"/>
            <a:ext cx="6459300" cy="36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263238"/>
                </a:solidFill>
                <a:latin typeface="Montserrat"/>
                <a:ea typeface="Montserrat"/>
                <a:cs typeface="Montserrat"/>
                <a:sym typeface="Montserrat"/>
              </a:rPr>
              <a:t>Xóa khỏi thiết bị, Xóa khỏi album</a:t>
            </a:r>
            <a:endParaRPr sz="2800" b="1">
              <a:solidFill>
                <a:srgbClr val="263238"/>
              </a:solidFill>
              <a:latin typeface="Montserrat"/>
              <a:ea typeface="Montserrat"/>
              <a:cs typeface="Montserrat"/>
              <a:sym typeface="Montserrat"/>
            </a:endParaRPr>
          </a:p>
        </p:txBody>
      </p:sp>
      <p:grpSp>
        <p:nvGrpSpPr>
          <p:cNvPr id="1457" name="Google Shape;1457;p103"/>
          <p:cNvGrpSpPr/>
          <p:nvPr/>
        </p:nvGrpSpPr>
        <p:grpSpPr>
          <a:xfrm>
            <a:off x="946818" y="1552628"/>
            <a:ext cx="7250355" cy="3206431"/>
            <a:chOff x="539525" y="1364654"/>
            <a:chExt cx="5155625" cy="3061032"/>
          </a:xfrm>
        </p:grpSpPr>
        <p:sp>
          <p:nvSpPr>
            <p:cNvPr id="1458" name="Google Shape;1458;p103"/>
            <p:cNvSpPr/>
            <p:nvPr/>
          </p:nvSpPr>
          <p:spPr>
            <a:xfrm>
              <a:off x="539525" y="1367786"/>
              <a:ext cx="5155200" cy="3057900"/>
            </a:xfrm>
            <a:prstGeom prst="roundRect">
              <a:avLst>
                <a:gd name="adj" fmla="val 11310"/>
              </a:avLst>
            </a:prstGeom>
            <a:solidFill>
              <a:srgbClr val="FFFFFF"/>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59" name="Google Shape;1459;p103"/>
            <p:cNvSpPr/>
            <p:nvPr/>
          </p:nvSpPr>
          <p:spPr>
            <a:xfrm rot="10800000">
              <a:off x="539650" y="1364654"/>
              <a:ext cx="5155500" cy="450300"/>
            </a:xfrm>
            <a:prstGeom prst="round2SameRect">
              <a:avLst>
                <a:gd name="adj1" fmla="val 0"/>
                <a:gd name="adj2" fmla="val 50000"/>
              </a:avLst>
            </a:prstGeom>
            <a:gradFill>
              <a:gsLst>
                <a:gs pos="0">
                  <a:srgbClr val="D36980"/>
                </a:gs>
                <a:gs pos="100000">
                  <a:srgbClr val="860CD1"/>
                </a:gs>
              </a:gsLst>
              <a:lin ang="8099331" scaled="0"/>
            </a:gra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60" name="Google Shape;1460;p103"/>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61" name="Google Shape;1461;p103"/>
            <p:cNvSpPr/>
            <p:nvPr/>
          </p:nvSpPr>
          <p:spPr>
            <a:xfrm rot="-451344">
              <a:off x="862943" y="1566684"/>
              <a:ext cx="107960" cy="105016"/>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62" name="Google Shape;1462;p103"/>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grpSp>
      <p:sp>
        <p:nvSpPr>
          <p:cNvPr id="1463" name="Google Shape;1463;p103"/>
          <p:cNvSpPr txBox="1"/>
          <p:nvPr/>
        </p:nvSpPr>
        <p:spPr>
          <a:xfrm>
            <a:off x="1139800" y="2464825"/>
            <a:ext cx="60972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Lưu đường dẫn của các ảnh đã chọn vào 1 mảng.</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các ảnh đã chọn được chứa trong “FOLDER” thì sẽ thực hiện xóa khỏi thiết bị.</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Nếu các ảnh đã chọn được chứa trong “ALBUM” thì sẽ thực hiện xóa khỏi album đó chứ không xóa trên thiết bị.</a:t>
            </a:r>
            <a:endParaRPr>
              <a:latin typeface="Quicksand"/>
              <a:ea typeface="Quicksand"/>
              <a:cs typeface="Quicksand"/>
              <a:sym typeface="Quicksand"/>
            </a:endParaRPr>
          </a:p>
        </p:txBody>
      </p:sp>
      <p:sp>
        <p:nvSpPr>
          <p:cNvPr id="1464" name="Google Shape;1464;p103"/>
          <p:cNvSpPr txBox="1"/>
          <p:nvPr/>
        </p:nvSpPr>
        <p:spPr>
          <a:xfrm>
            <a:off x="1963100" y="1609025"/>
            <a:ext cx="1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Quicksand"/>
                <a:ea typeface="Quicksand"/>
                <a:cs typeface="Quicksand"/>
                <a:sym typeface="Quicksand"/>
              </a:rPr>
              <a:t>deleteMulti()</a:t>
            </a:r>
            <a:endParaRPr b="1">
              <a:solidFill>
                <a:srgbClr val="FFFFFF"/>
              </a:solidFill>
              <a:latin typeface="Quicksand"/>
              <a:ea typeface="Quicksand"/>
              <a:cs typeface="Quicksand"/>
              <a:sym typeface="Quicksan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69" name="Google Shape;1469;p104"/>
          <p:cNvPicPr preferRelativeResize="0"/>
          <p:nvPr/>
        </p:nvPicPr>
        <p:blipFill>
          <a:blip r:embed="rId3">
            <a:alphaModFix/>
          </a:blip>
          <a:stretch>
            <a:fillRect/>
          </a:stretch>
        </p:blipFill>
        <p:spPr>
          <a:xfrm>
            <a:off x="223150" y="451412"/>
            <a:ext cx="4637349" cy="4412400"/>
          </a:xfrm>
          <a:prstGeom prst="rect">
            <a:avLst/>
          </a:prstGeom>
          <a:noFill/>
          <a:ln>
            <a:noFill/>
          </a:ln>
        </p:spPr>
      </p:pic>
      <p:pic>
        <p:nvPicPr>
          <p:cNvPr id="1470" name="Google Shape;1470;p104"/>
          <p:cNvPicPr preferRelativeResize="0"/>
          <p:nvPr/>
        </p:nvPicPr>
        <p:blipFill>
          <a:blip r:embed="rId4">
            <a:alphaModFix/>
          </a:blip>
          <a:stretch>
            <a:fillRect/>
          </a:stretch>
        </p:blipFill>
        <p:spPr>
          <a:xfrm>
            <a:off x="4795650" y="1374475"/>
            <a:ext cx="4192576" cy="2622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pic>
        <p:nvPicPr>
          <p:cNvPr id="1475" name="Google Shape;1475;p105"/>
          <p:cNvPicPr preferRelativeResize="0"/>
          <p:nvPr/>
        </p:nvPicPr>
        <p:blipFill>
          <a:blip r:embed="rId3">
            <a:alphaModFix/>
          </a:blip>
          <a:stretch>
            <a:fillRect/>
          </a:stretch>
        </p:blipFill>
        <p:spPr>
          <a:xfrm>
            <a:off x="252838" y="159352"/>
            <a:ext cx="2666435" cy="4836976"/>
          </a:xfrm>
          <a:prstGeom prst="rect">
            <a:avLst/>
          </a:prstGeom>
          <a:noFill/>
          <a:ln>
            <a:noFill/>
          </a:ln>
        </p:spPr>
      </p:pic>
      <p:pic>
        <p:nvPicPr>
          <p:cNvPr id="1476" name="Google Shape;1476;p105"/>
          <p:cNvPicPr preferRelativeResize="0"/>
          <p:nvPr/>
        </p:nvPicPr>
        <p:blipFill>
          <a:blip r:embed="rId4">
            <a:alphaModFix/>
          </a:blip>
          <a:stretch>
            <a:fillRect/>
          </a:stretch>
        </p:blipFill>
        <p:spPr>
          <a:xfrm>
            <a:off x="6302463" y="147176"/>
            <a:ext cx="2588701" cy="4836974"/>
          </a:xfrm>
          <a:prstGeom prst="rect">
            <a:avLst/>
          </a:prstGeom>
          <a:noFill/>
          <a:ln>
            <a:noFill/>
          </a:ln>
        </p:spPr>
      </p:pic>
      <p:sp>
        <p:nvSpPr>
          <p:cNvPr id="1477" name="Google Shape;1477;p105"/>
          <p:cNvSpPr/>
          <p:nvPr/>
        </p:nvSpPr>
        <p:spPr>
          <a:xfrm rot="10800000">
            <a:off x="2960562" y="1071575"/>
            <a:ext cx="2843400" cy="442800"/>
          </a:xfrm>
          <a:prstGeom prst="round2SameRect">
            <a:avLst>
              <a:gd name="adj1" fmla="val 50000"/>
              <a:gd name="adj2" fmla="val 50000"/>
            </a:avLst>
          </a:prstGeom>
          <a:gradFill>
            <a:gsLst>
              <a:gs pos="0">
                <a:srgbClr val="D36980"/>
              </a:gs>
              <a:gs pos="100000">
                <a:srgbClr val="860CD1"/>
              </a:gs>
            </a:gsLst>
            <a:lin ang="8099331" scaled="0"/>
          </a:gra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78" name="Google Shape;1478;p105"/>
          <p:cNvSpPr txBox="1"/>
          <p:nvPr/>
        </p:nvSpPr>
        <p:spPr>
          <a:xfrm>
            <a:off x="3587288" y="1092875"/>
            <a:ext cx="1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Quicksand"/>
                <a:ea typeface="Quicksand"/>
                <a:cs typeface="Quicksand"/>
                <a:sym typeface="Quicksand"/>
              </a:rPr>
              <a:t>Xóa khỏi thiết bị</a:t>
            </a:r>
            <a:endParaRPr b="1">
              <a:solidFill>
                <a:srgbClr val="FFFFFF"/>
              </a:solidFill>
              <a:latin typeface="Quicksand"/>
              <a:ea typeface="Quicksand"/>
              <a:cs typeface="Quicksand"/>
              <a:sym typeface="Quicksand"/>
            </a:endParaRPr>
          </a:p>
        </p:txBody>
      </p:sp>
      <p:sp>
        <p:nvSpPr>
          <p:cNvPr id="1479" name="Google Shape;1479;p105"/>
          <p:cNvSpPr/>
          <p:nvPr/>
        </p:nvSpPr>
        <p:spPr>
          <a:xfrm rot="10800000">
            <a:off x="3421587" y="3617350"/>
            <a:ext cx="2843400" cy="442800"/>
          </a:xfrm>
          <a:prstGeom prst="round2SameRect">
            <a:avLst>
              <a:gd name="adj1" fmla="val 50000"/>
              <a:gd name="adj2" fmla="val 50000"/>
            </a:avLst>
          </a:prstGeom>
          <a:gradFill>
            <a:gsLst>
              <a:gs pos="0">
                <a:srgbClr val="D36980"/>
              </a:gs>
              <a:gs pos="100000">
                <a:srgbClr val="860CD1"/>
              </a:gs>
            </a:gsLst>
            <a:lin ang="8099331" scaled="0"/>
          </a:gra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80" name="Google Shape;1480;p105"/>
          <p:cNvSpPr txBox="1"/>
          <p:nvPr/>
        </p:nvSpPr>
        <p:spPr>
          <a:xfrm>
            <a:off x="4120688" y="3638650"/>
            <a:ext cx="1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Quicksand"/>
                <a:ea typeface="Quicksand"/>
                <a:cs typeface="Quicksand"/>
                <a:sym typeface="Quicksand"/>
              </a:rPr>
              <a:t>Xóa khỏi album</a:t>
            </a:r>
            <a:endParaRPr b="1">
              <a:solidFill>
                <a:srgbClr val="FFFFFF"/>
              </a:solidFill>
              <a:latin typeface="Quicksand"/>
              <a:ea typeface="Quicksand"/>
              <a:cs typeface="Quicksand"/>
              <a:sym typeface="Quicksand"/>
            </a:endParaRPr>
          </a:p>
        </p:txBody>
      </p:sp>
      <p:sp>
        <p:nvSpPr>
          <p:cNvPr id="1481" name="Google Shape;1481;p105"/>
          <p:cNvSpPr/>
          <p:nvPr/>
        </p:nvSpPr>
        <p:spPr>
          <a:xfrm>
            <a:off x="2919263" y="1514375"/>
            <a:ext cx="1272900" cy="1203000"/>
          </a:xfrm>
          <a:prstGeom prst="leftUpArrow">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05"/>
          <p:cNvSpPr/>
          <p:nvPr/>
        </p:nvSpPr>
        <p:spPr>
          <a:xfrm rot="10800000">
            <a:off x="5029563" y="2414350"/>
            <a:ext cx="1272900" cy="1203000"/>
          </a:xfrm>
          <a:prstGeom prst="leftUpArrow">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5"/>
                                        </p:tgtEl>
                                        <p:attrNameLst>
                                          <p:attrName>style.visibility</p:attrName>
                                        </p:attrNameLst>
                                      </p:cBhvr>
                                      <p:to>
                                        <p:strVal val="visible"/>
                                      </p:to>
                                    </p:set>
                                    <p:animEffect transition="in" filter="fade">
                                      <p:cBhvr>
                                        <p:cTn id="7" dur="1000"/>
                                        <p:tgtEl>
                                          <p:spTgt spid="14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6"/>
                                        </p:tgtEl>
                                        <p:attrNameLst>
                                          <p:attrName>style.visibility</p:attrName>
                                        </p:attrNameLst>
                                      </p:cBhvr>
                                      <p:to>
                                        <p:strVal val="visible"/>
                                      </p:to>
                                    </p:set>
                                    <p:animEffect transition="in" filter="fade">
                                      <p:cBhvr>
                                        <p:cTn id="12" dur="1000"/>
                                        <p:tgtEl>
                                          <p:spTgt spid="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06"/>
          <p:cNvSpPr txBox="1"/>
          <p:nvPr/>
        </p:nvSpPr>
        <p:spPr>
          <a:xfrm>
            <a:off x="713225" y="658000"/>
            <a:ext cx="36810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263238"/>
                </a:solidFill>
                <a:latin typeface="Montserrat"/>
                <a:ea typeface="Montserrat"/>
                <a:cs typeface="Montserrat"/>
                <a:sym typeface="Montserrat"/>
              </a:rPr>
              <a:t>Chia sẻ nhiều ảnh</a:t>
            </a:r>
            <a:endParaRPr sz="2800" b="1">
              <a:solidFill>
                <a:srgbClr val="263238"/>
              </a:solidFill>
              <a:latin typeface="Montserrat"/>
              <a:ea typeface="Montserrat"/>
              <a:cs typeface="Montserrat"/>
              <a:sym typeface="Montserrat"/>
            </a:endParaRPr>
          </a:p>
        </p:txBody>
      </p:sp>
      <p:grpSp>
        <p:nvGrpSpPr>
          <p:cNvPr id="1488" name="Google Shape;1488;p106"/>
          <p:cNvGrpSpPr/>
          <p:nvPr/>
        </p:nvGrpSpPr>
        <p:grpSpPr>
          <a:xfrm>
            <a:off x="262069" y="1531472"/>
            <a:ext cx="4529217" cy="3193881"/>
            <a:chOff x="539525" y="1364654"/>
            <a:chExt cx="5155625" cy="3061032"/>
          </a:xfrm>
        </p:grpSpPr>
        <p:sp>
          <p:nvSpPr>
            <p:cNvPr id="1489" name="Google Shape;1489;p106"/>
            <p:cNvSpPr/>
            <p:nvPr/>
          </p:nvSpPr>
          <p:spPr>
            <a:xfrm>
              <a:off x="539525" y="1367786"/>
              <a:ext cx="5155200" cy="3057900"/>
            </a:xfrm>
            <a:prstGeom prst="roundRect">
              <a:avLst>
                <a:gd name="adj" fmla="val 11310"/>
              </a:avLst>
            </a:prstGeom>
            <a:solidFill>
              <a:srgbClr val="FFFFFF"/>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90" name="Google Shape;1490;p106"/>
            <p:cNvSpPr/>
            <p:nvPr/>
          </p:nvSpPr>
          <p:spPr>
            <a:xfrm rot="10800000">
              <a:off x="539650" y="1364654"/>
              <a:ext cx="5155500" cy="450300"/>
            </a:xfrm>
            <a:prstGeom prst="round2SameRect">
              <a:avLst>
                <a:gd name="adj1" fmla="val 0"/>
                <a:gd name="adj2" fmla="val 50000"/>
              </a:avLst>
            </a:prstGeom>
            <a:gradFill>
              <a:gsLst>
                <a:gs pos="0">
                  <a:srgbClr val="D36980"/>
                </a:gs>
                <a:gs pos="100000">
                  <a:srgbClr val="860CD1"/>
                </a:gs>
              </a:gsLst>
              <a:lin ang="8099331" scaled="0"/>
            </a:gra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91" name="Google Shape;1491;p106"/>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92" name="Google Shape;1492;p106"/>
            <p:cNvSpPr/>
            <p:nvPr/>
          </p:nvSpPr>
          <p:spPr>
            <a:xfrm>
              <a:off x="863149"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493" name="Google Shape;1493;p106"/>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rgbClr val="FFFFFF"/>
            </a:solidFill>
            <a:ln w="9525" cap="flat" cmpd="sng">
              <a:solidFill>
                <a:srgbClr val="26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grpSp>
      <p:sp>
        <p:nvSpPr>
          <p:cNvPr id="1494" name="Google Shape;1494;p106"/>
          <p:cNvSpPr txBox="1"/>
          <p:nvPr/>
        </p:nvSpPr>
        <p:spPr>
          <a:xfrm>
            <a:off x="238625" y="2208825"/>
            <a:ext cx="44538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Lưu đường dẫn của các ảnh đã chọn vào 1 mảng.</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Chuyển mảng các đường dẫn của ảnh thành 1 mảng Uri nhờ FileProvider.getUriForFile()</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Khởi tạo một Intent với Action là ACTION_SEND_MULTIPLE và truyền vào Intent mảng Uri trên để thực hiện chia sẻ.</a:t>
            </a:r>
            <a:endParaRPr>
              <a:latin typeface="Quicksand"/>
              <a:ea typeface="Quicksand"/>
              <a:cs typeface="Quicksand"/>
              <a:sym typeface="Quicksand"/>
            </a:endParaRPr>
          </a:p>
        </p:txBody>
      </p:sp>
      <p:sp>
        <p:nvSpPr>
          <p:cNvPr id="1495" name="Google Shape;1495;p106"/>
          <p:cNvSpPr txBox="1"/>
          <p:nvPr/>
        </p:nvSpPr>
        <p:spPr>
          <a:xfrm>
            <a:off x="973550" y="1587800"/>
            <a:ext cx="1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Quicksand"/>
                <a:ea typeface="Quicksand"/>
                <a:cs typeface="Quicksand"/>
                <a:sym typeface="Quicksand"/>
              </a:rPr>
              <a:t>shareMulti()</a:t>
            </a:r>
            <a:endParaRPr b="1">
              <a:solidFill>
                <a:srgbClr val="FFFFFF"/>
              </a:solidFill>
              <a:latin typeface="Quicksand"/>
              <a:ea typeface="Quicksand"/>
              <a:cs typeface="Quicksand"/>
              <a:sym typeface="Quicksand"/>
            </a:endParaRPr>
          </a:p>
        </p:txBody>
      </p:sp>
      <p:pic>
        <p:nvPicPr>
          <p:cNvPr id="1496" name="Google Shape;1496;p106"/>
          <p:cNvPicPr preferRelativeResize="0"/>
          <p:nvPr/>
        </p:nvPicPr>
        <p:blipFill>
          <a:blip r:embed="rId3">
            <a:alphaModFix/>
          </a:blip>
          <a:stretch>
            <a:fillRect/>
          </a:stretch>
        </p:blipFill>
        <p:spPr>
          <a:xfrm>
            <a:off x="5306225" y="1258405"/>
            <a:ext cx="1849898" cy="3651620"/>
          </a:xfrm>
          <a:prstGeom prst="rect">
            <a:avLst/>
          </a:prstGeom>
          <a:noFill/>
          <a:ln>
            <a:noFill/>
          </a:ln>
        </p:spPr>
      </p:pic>
      <p:pic>
        <p:nvPicPr>
          <p:cNvPr id="1497" name="Google Shape;1497;p106"/>
          <p:cNvPicPr preferRelativeResize="0"/>
          <p:nvPr/>
        </p:nvPicPr>
        <p:blipFill>
          <a:blip r:embed="rId4">
            <a:alphaModFix/>
          </a:blip>
          <a:stretch>
            <a:fillRect/>
          </a:stretch>
        </p:blipFill>
        <p:spPr>
          <a:xfrm>
            <a:off x="6717877" y="91975"/>
            <a:ext cx="1849898" cy="3631938"/>
          </a:xfrm>
          <a:prstGeom prst="rect">
            <a:avLst/>
          </a:prstGeom>
          <a:noFill/>
          <a:ln>
            <a:noFill/>
          </a:ln>
        </p:spPr>
      </p:pic>
      <p:sp>
        <p:nvSpPr>
          <p:cNvPr id="1498" name="Google Shape;1498;p106"/>
          <p:cNvSpPr txBox="1"/>
          <p:nvPr/>
        </p:nvSpPr>
        <p:spPr>
          <a:xfrm>
            <a:off x="7230625" y="3842550"/>
            <a:ext cx="1372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Quicksand"/>
                <a:ea typeface="Quicksand"/>
                <a:cs typeface="Quicksand"/>
                <a:sym typeface="Quicksand"/>
              </a:rPr>
              <a:t>Đã chia sẻ vào ứng dụng Drive</a:t>
            </a:r>
            <a:endParaRPr>
              <a:latin typeface="Quicksand"/>
              <a:ea typeface="Quicksand"/>
              <a:cs typeface="Quicksand"/>
              <a:sym typeface="Quicksan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pic>
        <p:nvPicPr>
          <p:cNvPr id="1503" name="Google Shape;1503;p107"/>
          <p:cNvPicPr preferRelativeResize="0"/>
          <p:nvPr/>
        </p:nvPicPr>
        <p:blipFill>
          <a:blip r:embed="rId3">
            <a:alphaModFix/>
          </a:blip>
          <a:stretch>
            <a:fillRect/>
          </a:stretch>
        </p:blipFill>
        <p:spPr>
          <a:xfrm>
            <a:off x="1004488" y="152400"/>
            <a:ext cx="7135033" cy="48387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08"/>
          <p:cNvSpPr/>
          <p:nvPr/>
        </p:nvSpPr>
        <p:spPr>
          <a:xfrm>
            <a:off x="1062556" y="1505357"/>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08"/>
          <p:cNvSpPr txBox="1">
            <a:spLocks noGrp="1"/>
          </p:cNvSpPr>
          <p:nvPr>
            <p:ph type="title"/>
          </p:nvPr>
        </p:nvSpPr>
        <p:spPr>
          <a:xfrm>
            <a:off x="3623000" y="1807400"/>
            <a:ext cx="54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CHỈNH SỬA ẢNH</a:t>
            </a:r>
            <a:endParaRPr/>
          </a:p>
        </p:txBody>
      </p:sp>
      <p:sp>
        <p:nvSpPr>
          <p:cNvPr id="1510" name="Google Shape;1510;p108"/>
          <p:cNvSpPr txBox="1">
            <a:spLocks noGrp="1"/>
          </p:cNvSpPr>
          <p:nvPr>
            <p:ph type="title" idx="2"/>
          </p:nvPr>
        </p:nvSpPr>
        <p:spPr>
          <a:xfrm>
            <a:off x="876150" y="1963501"/>
            <a:ext cx="2505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511" name="Google Shape;1511;p108"/>
          <p:cNvSpPr txBox="1">
            <a:spLocks noGrp="1"/>
          </p:cNvSpPr>
          <p:nvPr>
            <p:ph type="subTitle" idx="1"/>
          </p:nvPr>
        </p:nvSpPr>
        <p:spPr>
          <a:xfrm>
            <a:off x="3622990" y="2712713"/>
            <a:ext cx="4981200"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XOAY, LẬT, BỘ LỌC ẢNH</a:t>
            </a:r>
            <a:endParaRPr/>
          </a:p>
        </p:txBody>
      </p:sp>
      <p:grpSp>
        <p:nvGrpSpPr>
          <p:cNvPr id="1512" name="Google Shape;1512;p108"/>
          <p:cNvGrpSpPr/>
          <p:nvPr/>
        </p:nvGrpSpPr>
        <p:grpSpPr>
          <a:xfrm rot="-297410">
            <a:off x="3089815" y="3975507"/>
            <a:ext cx="709260" cy="709313"/>
            <a:chOff x="1074511" y="925228"/>
            <a:chExt cx="709302" cy="709356"/>
          </a:xfrm>
        </p:grpSpPr>
        <p:sp>
          <p:nvSpPr>
            <p:cNvPr id="1513" name="Google Shape;1513;p108"/>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08"/>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08"/>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108"/>
          <p:cNvGrpSpPr/>
          <p:nvPr/>
        </p:nvGrpSpPr>
        <p:grpSpPr>
          <a:xfrm rot="1285550">
            <a:off x="7567667" y="718321"/>
            <a:ext cx="822913" cy="818353"/>
            <a:chOff x="5088175" y="2529243"/>
            <a:chExt cx="822905" cy="818345"/>
          </a:xfrm>
        </p:grpSpPr>
        <p:sp>
          <p:nvSpPr>
            <p:cNvPr id="1517" name="Google Shape;1517;p108"/>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08"/>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8"/>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8"/>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8"/>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8"/>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8"/>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11"/>
                                        </p:tgtEl>
                                        <p:attrNameLst>
                                          <p:attrName>style.visibility</p:attrName>
                                        </p:attrNameLst>
                                      </p:cBhvr>
                                      <p:to>
                                        <p:strVal val="visible"/>
                                      </p:to>
                                    </p:set>
                                    <p:anim calcmode="lin" valueType="num">
                                      <p:cBhvr additive="base">
                                        <p:cTn id="7" dur="1000"/>
                                        <p:tgtEl>
                                          <p:spTgt spid="1511"/>
                                        </p:tgtEl>
                                        <p:attrNameLst>
                                          <p:attrName>ppt_w</p:attrName>
                                        </p:attrNameLst>
                                      </p:cBhvr>
                                      <p:tavLst>
                                        <p:tav tm="0">
                                          <p:val>
                                            <p:strVal val="0"/>
                                          </p:val>
                                        </p:tav>
                                        <p:tav tm="100000">
                                          <p:val>
                                            <p:strVal val="#ppt_w"/>
                                          </p:val>
                                        </p:tav>
                                      </p:tavLst>
                                    </p:anim>
                                    <p:anim calcmode="lin" valueType="num">
                                      <p:cBhvr additive="base">
                                        <p:cTn id="8" dur="1000"/>
                                        <p:tgtEl>
                                          <p:spTgt spid="15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09"/>
          <p:cNvSpPr txBox="1">
            <a:spLocks noGrp="1"/>
          </p:cNvSpPr>
          <p:nvPr>
            <p:ph type="title"/>
          </p:nvPr>
        </p:nvSpPr>
        <p:spPr>
          <a:xfrm>
            <a:off x="713225" y="658000"/>
            <a:ext cx="36810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XOAY</a:t>
            </a:r>
            <a:endParaRPr/>
          </a:p>
        </p:txBody>
      </p:sp>
      <p:grpSp>
        <p:nvGrpSpPr>
          <p:cNvPr id="1529" name="Google Shape;1529;p109"/>
          <p:cNvGrpSpPr/>
          <p:nvPr/>
        </p:nvGrpSpPr>
        <p:grpSpPr>
          <a:xfrm>
            <a:off x="539522" y="1435437"/>
            <a:ext cx="3938898" cy="2760133"/>
            <a:chOff x="539525" y="1364654"/>
            <a:chExt cx="5155625" cy="3061032"/>
          </a:xfrm>
        </p:grpSpPr>
        <p:sp>
          <p:nvSpPr>
            <p:cNvPr id="1530" name="Google Shape;1530;p109"/>
            <p:cNvSpPr/>
            <p:nvPr/>
          </p:nvSpPr>
          <p:spPr>
            <a:xfrm>
              <a:off x="539525" y="1367786"/>
              <a:ext cx="51552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31" name="Google Shape;1531;p109"/>
            <p:cNvSpPr/>
            <p:nvPr/>
          </p:nvSpPr>
          <p:spPr>
            <a:xfrm rot="10800000">
              <a:off x="539650" y="1364654"/>
              <a:ext cx="51555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32" name="Google Shape;1532;p109"/>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33" name="Google Shape;1533;p109"/>
            <p:cNvSpPr/>
            <p:nvPr/>
          </p:nvSpPr>
          <p:spPr>
            <a:xfrm>
              <a:off x="863149"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34" name="Google Shape;1534;p109"/>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grpSp>
      <p:sp>
        <p:nvSpPr>
          <p:cNvPr id="1535" name="Google Shape;1535;p109"/>
          <p:cNvSpPr/>
          <p:nvPr/>
        </p:nvSpPr>
        <p:spPr>
          <a:xfrm>
            <a:off x="1422950" y="-393325"/>
            <a:ext cx="109200" cy="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09"/>
          <p:cNvSpPr txBox="1"/>
          <p:nvPr/>
        </p:nvSpPr>
        <p:spPr>
          <a:xfrm>
            <a:off x="668473" y="2112809"/>
            <a:ext cx="3681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Khởi tạo ma trận biến đổi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Gán góc độ xoay vào ma trận</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Tạo bitmap mới từ bitmap gốc và gán ma trận vừa khởi tạo vào bitmap mới để xoay</a:t>
            </a:r>
            <a:endParaRPr>
              <a:latin typeface="Quicksand"/>
              <a:ea typeface="Quicksand"/>
              <a:cs typeface="Quicksand"/>
              <a:sym typeface="Quicksand"/>
            </a:endParaRPr>
          </a:p>
        </p:txBody>
      </p:sp>
      <p:sp>
        <p:nvSpPr>
          <p:cNvPr id="1537" name="Google Shape;1537;p109"/>
          <p:cNvSpPr txBox="1"/>
          <p:nvPr/>
        </p:nvSpPr>
        <p:spPr>
          <a:xfrm>
            <a:off x="1209825" y="1435425"/>
            <a:ext cx="1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rotate()</a:t>
            </a:r>
            <a:endParaRPr b="1">
              <a:solidFill>
                <a:schemeClr val="dk1"/>
              </a:solidFill>
              <a:latin typeface="Quicksand"/>
              <a:ea typeface="Quicksand"/>
              <a:cs typeface="Quicksand"/>
              <a:sym typeface="Quicksand"/>
            </a:endParaRPr>
          </a:p>
        </p:txBody>
      </p:sp>
      <p:pic>
        <p:nvPicPr>
          <p:cNvPr id="1538" name="Google Shape;1538;p109"/>
          <p:cNvPicPr preferRelativeResize="0"/>
          <p:nvPr/>
        </p:nvPicPr>
        <p:blipFill>
          <a:blip r:embed="rId3">
            <a:alphaModFix/>
          </a:blip>
          <a:stretch>
            <a:fillRect/>
          </a:stretch>
        </p:blipFill>
        <p:spPr>
          <a:xfrm>
            <a:off x="4899500" y="124100"/>
            <a:ext cx="1885400" cy="3766725"/>
          </a:xfrm>
          <a:prstGeom prst="rect">
            <a:avLst/>
          </a:prstGeom>
          <a:noFill/>
          <a:ln>
            <a:noFill/>
          </a:ln>
        </p:spPr>
      </p:pic>
      <p:pic>
        <p:nvPicPr>
          <p:cNvPr id="1539" name="Google Shape;1539;p109"/>
          <p:cNvPicPr preferRelativeResize="0"/>
          <p:nvPr/>
        </p:nvPicPr>
        <p:blipFill>
          <a:blip r:embed="rId4">
            <a:alphaModFix/>
          </a:blip>
          <a:stretch>
            <a:fillRect/>
          </a:stretch>
        </p:blipFill>
        <p:spPr>
          <a:xfrm>
            <a:off x="6399600" y="1199500"/>
            <a:ext cx="1885400" cy="3766716"/>
          </a:xfrm>
          <a:prstGeom prst="rect">
            <a:avLst/>
          </a:prstGeom>
          <a:noFill/>
          <a:ln>
            <a:noFill/>
          </a:ln>
        </p:spPr>
      </p:pic>
      <p:sp>
        <p:nvSpPr>
          <p:cNvPr id="1540" name="Google Shape;1540;p109"/>
          <p:cNvSpPr txBox="1"/>
          <p:nvPr/>
        </p:nvSpPr>
        <p:spPr>
          <a:xfrm>
            <a:off x="4917100" y="4004425"/>
            <a:ext cx="137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Quicksand"/>
                <a:ea typeface="Quicksand"/>
                <a:cs typeface="Quicksand"/>
                <a:sym typeface="Quicksand"/>
              </a:rPr>
              <a:t>Xoay 90 độ</a:t>
            </a:r>
            <a:endParaRPr>
              <a:latin typeface="Quicksand"/>
              <a:ea typeface="Quicksand"/>
              <a:cs typeface="Quicksand"/>
              <a:sym typeface="Quicksand"/>
            </a:endParaRPr>
          </a:p>
        </p:txBody>
      </p:sp>
      <p:sp>
        <p:nvSpPr>
          <p:cNvPr id="1541" name="Google Shape;1541;p109"/>
          <p:cNvSpPr txBox="1"/>
          <p:nvPr/>
        </p:nvSpPr>
        <p:spPr>
          <a:xfrm>
            <a:off x="6951450" y="639400"/>
            <a:ext cx="137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Quicksand"/>
                <a:ea typeface="Quicksand"/>
                <a:cs typeface="Quicksand"/>
                <a:sym typeface="Quicksand"/>
              </a:rPr>
              <a:t>Xoay 45 độ</a:t>
            </a:r>
            <a:endParaRPr>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39"/>
                                        </p:tgtEl>
                                        <p:attrNameLst>
                                          <p:attrName>style.visibility</p:attrName>
                                        </p:attrNameLst>
                                      </p:cBhvr>
                                      <p:to>
                                        <p:strVal val="visible"/>
                                      </p:to>
                                    </p:set>
                                    <p:anim calcmode="lin" valueType="num">
                                      <p:cBhvr additive="base">
                                        <p:cTn id="7" dur="1000"/>
                                        <p:tgtEl>
                                          <p:spTgt spid="1539"/>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541"/>
                                        </p:tgtEl>
                                        <p:attrNameLst>
                                          <p:attrName>style.visibility</p:attrName>
                                        </p:attrNameLst>
                                      </p:cBhvr>
                                      <p:to>
                                        <p:strVal val="visible"/>
                                      </p:to>
                                    </p:set>
                                    <p:anim calcmode="lin" valueType="num">
                                      <p:cBhvr additive="base">
                                        <p:cTn id="10" dur="1000"/>
                                        <p:tgtEl>
                                          <p:spTgt spid="15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10"/>
          <p:cNvSpPr txBox="1">
            <a:spLocks noGrp="1"/>
          </p:cNvSpPr>
          <p:nvPr>
            <p:ph type="title"/>
          </p:nvPr>
        </p:nvSpPr>
        <p:spPr>
          <a:xfrm>
            <a:off x="713225" y="658000"/>
            <a:ext cx="39390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LẬT</a:t>
            </a:r>
            <a:endParaRPr/>
          </a:p>
        </p:txBody>
      </p:sp>
      <p:grpSp>
        <p:nvGrpSpPr>
          <p:cNvPr id="1547" name="Google Shape;1547;p110"/>
          <p:cNvGrpSpPr/>
          <p:nvPr/>
        </p:nvGrpSpPr>
        <p:grpSpPr>
          <a:xfrm>
            <a:off x="713222" y="1442512"/>
            <a:ext cx="3938898" cy="2760133"/>
            <a:chOff x="539525" y="1364654"/>
            <a:chExt cx="5155625" cy="3061032"/>
          </a:xfrm>
        </p:grpSpPr>
        <p:sp>
          <p:nvSpPr>
            <p:cNvPr id="1548" name="Google Shape;1548;p110"/>
            <p:cNvSpPr/>
            <p:nvPr/>
          </p:nvSpPr>
          <p:spPr>
            <a:xfrm>
              <a:off x="539525" y="1367786"/>
              <a:ext cx="51552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49" name="Google Shape;1549;p110"/>
            <p:cNvSpPr/>
            <p:nvPr/>
          </p:nvSpPr>
          <p:spPr>
            <a:xfrm rot="10800000">
              <a:off x="539650" y="1364654"/>
              <a:ext cx="51555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50" name="Google Shape;1550;p110"/>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51" name="Google Shape;1551;p110"/>
            <p:cNvSpPr/>
            <p:nvPr/>
          </p:nvSpPr>
          <p:spPr>
            <a:xfrm>
              <a:off x="863149"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552" name="Google Shape;1552;p110"/>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grpSp>
      <p:sp>
        <p:nvSpPr>
          <p:cNvPr id="1553" name="Google Shape;1553;p110"/>
          <p:cNvSpPr/>
          <p:nvPr/>
        </p:nvSpPr>
        <p:spPr>
          <a:xfrm>
            <a:off x="1422950" y="-393325"/>
            <a:ext cx="109200" cy="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0"/>
          <p:cNvSpPr txBox="1"/>
          <p:nvPr/>
        </p:nvSpPr>
        <p:spPr>
          <a:xfrm>
            <a:off x="842173" y="2119884"/>
            <a:ext cx="36810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Khởi tạo ma trận biến đổi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Thay đổi tỷ lệ ma trận từ (1, 1) thành (-1, 1)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Tạo bitmap mới từ bitmap gốc và gán ma trận vừa khởi tạo vào bitmap mới để lật</a:t>
            </a:r>
            <a:endParaRPr>
              <a:latin typeface="Quicksand"/>
              <a:ea typeface="Quicksand"/>
              <a:cs typeface="Quicksand"/>
              <a:sym typeface="Quicksand"/>
            </a:endParaRPr>
          </a:p>
        </p:txBody>
      </p:sp>
      <p:sp>
        <p:nvSpPr>
          <p:cNvPr id="1555" name="Google Shape;1555;p110"/>
          <p:cNvSpPr txBox="1"/>
          <p:nvPr/>
        </p:nvSpPr>
        <p:spPr>
          <a:xfrm>
            <a:off x="1312775" y="1457450"/>
            <a:ext cx="15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flip()</a:t>
            </a:r>
            <a:endParaRPr b="1">
              <a:solidFill>
                <a:schemeClr val="dk1"/>
              </a:solidFill>
              <a:latin typeface="Quicksand"/>
              <a:ea typeface="Quicksand"/>
              <a:cs typeface="Quicksand"/>
              <a:sym typeface="Quicksand"/>
            </a:endParaRPr>
          </a:p>
        </p:txBody>
      </p:sp>
      <p:pic>
        <p:nvPicPr>
          <p:cNvPr id="1556" name="Google Shape;1556;p110"/>
          <p:cNvPicPr preferRelativeResize="0"/>
          <p:nvPr/>
        </p:nvPicPr>
        <p:blipFill>
          <a:blip r:embed="rId3">
            <a:alphaModFix/>
          </a:blip>
          <a:stretch>
            <a:fillRect/>
          </a:stretch>
        </p:blipFill>
        <p:spPr>
          <a:xfrm>
            <a:off x="4899500" y="124100"/>
            <a:ext cx="1885400" cy="3766725"/>
          </a:xfrm>
          <a:prstGeom prst="rect">
            <a:avLst/>
          </a:prstGeom>
          <a:noFill/>
          <a:ln>
            <a:noFill/>
          </a:ln>
        </p:spPr>
      </p:pic>
      <p:pic>
        <p:nvPicPr>
          <p:cNvPr id="1557" name="Google Shape;1557;p110"/>
          <p:cNvPicPr preferRelativeResize="0"/>
          <p:nvPr/>
        </p:nvPicPr>
        <p:blipFill>
          <a:blip r:embed="rId4">
            <a:alphaModFix/>
          </a:blip>
          <a:stretch>
            <a:fillRect/>
          </a:stretch>
        </p:blipFill>
        <p:spPr>
          <a:xfrm>
            <a:off x="6496750" y="1146125"/>
            <a:ext cx="1935761" cy="3867326"/>
          </a:xfrm>
          <a:prstGeom prst="rect">
            <a:avLst/>
          </a:prstGeom>
          <a:noFill/>
          <a:ln>
            <a:noFill/>
          </a:ln>
        </p:spPr>
      </p:pic>
      <p:sp>
        <p:nvSpPr>
          <p:cNvPr id="1558" name="Google Shape;1558;p110"/>
          <p:cNvSpPr txBox="1"/>
          <p:nvPr/>
        </p:nvSpPr>
        <p:spPr>
          <a:xfrm>
            <a:off x="4931250" y="4103475"/>
            <a:ext cx="130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Quicksand"/>
                <a:ea typeface="Quicksand"/>
                <a:cs typeface="Quicksand"/>
                <a:sym typeface="Quicksand"/>
              </a:rPr>
              <a:t>Ảnh gốc</a:t>
            </a:r>
            <a:endParaRPr>
              <a:latin typeface="Quicksand"/>
              <a:ea typeface="Quicksand"/>
              <a:cs typeface="Quicksand"/>
              <a:sym typeface="Quicksand"/>
            </a:endParaRPr>
          </a:p>
        </p:txBody>
      </p:sp>
      <p:sp>
        <p:nvSpPr>
          <p:cNvPr id="1559" name="Google Shape;1559;p110"/>
          <p:cNvSpPr txBox="1"/>
          <p:nvPr/>
        </p:nvSpPr>
        <p:spPr>
          <a:xfrm>
            <a:off x="6926400" y="658000"/>
            <a:ext cx="127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Quicksand"/>
                <a:ea typeface="Quicksand"/>
                <a:cs typeface="Quicksand"/>
                <a:sym typeface="Quicksand"/>
              </a:rPr>
              <a:t>Ảnh đã lật</a:t>
            </a:r>
            <a:endParaRPr>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8"/>
          <p:cNvSpPr txBox="1">
            <a:spLocks noGrp="1"/>
          </p:cNvSpPr>
          <p:nvPr>
            <p:ph type="title"/>
          </p:nvPr>
        </p:nvSpPr>
        <p:spPr>
          <a:xfrm>
            <a:off x="1248450" y="1612488"/>
            <a:ext cx="18288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Xem và Quản lý ảnh</a:t>
            </a:r>
            <a:endParaRPr/>
          </a:p>
        </p:txBody>
      </p:sp>
      <p:sp>
        <p:nvSpPr>
          <p:cNvPr id="793" name="Google Shape;793;p48"/>
          <p:cNvSpPr txBox="1">
            <a:spLocks noGrp="1"/>
          </p:cNvSpPr>
          <p:nvPr>
            <p:ph type="title" idx="2"/>
          </p:nvPr>
        </p:nvSpPr>
        <p:spPr>
          <a:xfrm>
            <a:off x="4009550" y="1612689"/>
            <a:ext cx="18288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Quản lý album</a:t>
            </a:r>
            <a:endParaRPr/>
          </a:p>
        </p:txBody>
      </p:sp>
      <p:sp>
        <p:nvSpPr>
          <p:cNvPr id="794" name="Google Shape;794;p48"/>
          <p:cNvSpPr txBox="1">
            <a:spLocks noGrp="1"/>
          </p:cNvSpPr>
          <p:nvPr>
            <p:ph type="title" idx="3"/>
          </p:nvPr>
        </p:nvSpPr>
        <p:spPr>
          <a:xfrm>
            <a:off x="6868275" y="1612500"/>
            <a:ext cx="21381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Thao tác với ảnh đang xem</a:t>
            </a:r>
            <a:endParaRPr/>
          </a:p>
        </p:txBody>
      </p:sp>
      <p:sp>
        <p:nvSpPr>
          <p:cNvPr id="795" name="Google Shape;795;p48"/>
          <p:cNvSpPr txBox="1">
            <a:spLocks noGrp="1"/>
          </p:cNvSpPr>
          <p:nvPr>
            <p:ph type="title" idx="4"/>
          </p:nvPr>
        </p:nvSpPr>
        <p:spPr>
          <a:xfrm>
            <a:off x="1205400" y="3427726"/>
            <a:ext cx="18288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Thao tác với nhiều ảnh</a:t>
            </a:r>
            <a:endParaRPr/>
          </a:p>
        </p:txBody>
      </p:sp>
      <p:sp>
        <p:nvSpPr>
          <p:cNvPr id="796" name="Google Shape;796;p48"/>
          <p:cNvSpPr txBox="1">
            <a:spLocks noGrp="1"/>
          </p:cNvSpPr>
          <p:nvPr>
            <p:ph type="title" idx="5"/>
          </p:nvPr>
        </p:nvSpPr>
        <p:spPr>
          <a:xfrm>
            <a:off x="4009550" y="3427977"/>
            <a:ext cx="1828800" cy="61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Chỉnh sửa ảnh</a:t>
            </a:r>
            <a:endParaRPr/>
          </a:p>
        </p:txBody>
      </p:sp>
      <p:sp>
        <p:nvSpPr>
          <p:cNvPr id="797" name="Google Shape;797;p48"/>
          <p:cNvSpPr txBox="1">
            <a:spLocks noGrp="1"/>
          </p:cNvSpPr>
          <p:nvPr>
            <p:ph type="title" idx="6"/>
          </p:nvPr>
        </p:nvSpPr>
        <p:spPr>
          <a:xfrm>
            <a:off x="6868275" y="3427726"/>
            <a:ext cx="18288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Tuỳ chỉnh giao diện</a:t>
            </a:r>
            <a:endParaRPr/>
          </a:p>
        </p:txBody>
      </p:sp>
      <p:sp>
        <p:nvSpPr>
          <p:cNvPr id="798" name="Google Shape;798;p48"/>
          <p:cNvSpPr txBox="1">
            <a:spLocks noGrp="1"/>
          </p:cNvSpPr>
          <p:nvPr>
            <p:ph type="title" idx="15"/>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NHÓM CÁC CHỨC NĂNG</a:t>
            </a:r>
            <a:endParaRPr/>
          </a:p>
        </p:txBody>
      </p:sp>
      <p:sp>
        <p:nvSpPr>
          <p:cNvPr id="799" name="Google Shape;799;p48"/>
          <p:cNvSpPr/>
          <p:nvPr/>
        </p:nvSpPr>
        <p:spPr>
          <a:xfrm>
            <a:off x="473774" y="1652950"/>
            <a:ext cx="700948" cy="71237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txBox="1">
            <a:spLocks noGrp="1"/>
          </p:cNvSpPr>
          <p:nvPr>
            <p:ph type="title"/>
          </p:nvPr>
        </p:nvSpPr>
        <p:spPr>
          <a:xfrm>
            <a:off x="353750" y="1723760"/>
            <a:ext cx="9408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a:t>
            </a:r>
            <a:endParaRPr>
              <a:solidFill>
                <a:schemeClr val="dk1"/>
              </a:solidFill>
            </a:endParaRPr>
          </a:p>
        </p:txBody>
      </p:sp>
      <p:sp>
        <p:nvSpPr>
          <p:cNvPr id="801" name="Google Shape;801;p48"/>
          <p:cNvSpPr/>
          <p:nvPr/>
        </p:nvSpPr>
        <p:spPr>
          <a:xfrm>
            <a:off x="3197274" y="1653013"/>
            <a:ext cx="700948" cy="71237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txBox="1">
            <a:spLocks noGrp="1"/>
          </p:cNvSpPr>
          <p:nvPr>
            <p:ph type="title"/>
          </p:nvPr>
        </p:nvSpPr>
        <p:spPr>
          <a:xfrm>
            <a:off x="3077250" y="1723822"/>
            <a:ext cx="9408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a:t>
            </a:r>
            <a:endParaRPr>
              <a:solidFill>
                <a:schemeClr val="dk1"/>
              </a:solidFill>
            </a:endParaRPr>
          </a:p>
        </p:txBody>
      </p:sp>
      <p:sp>
        <p:nvSpPr>
          <p:cNvPr id="803" name="Google Shape;803;p48"/>
          <p:cNvSpPr/>
          <p:nvPr/>
        </p:nvSpPr>
        <p:spPr>
          <a:xfrm>
            <a:off x="6040599" y="1653075"/>
            <a:ext cx="700948" cy="71237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txBox="1">
            <a:spLocks noGrp="1"/>
          </p:cNvSpPr>
          <p:nvPr>
            <p:ph type="title"/>
          </p:nvPr>
        </p:nvSpPr>
        <p:spPr>
          <a:xfrm>
            <a:off x="5920575" y="1723885"/>
            <a:ext cx="9408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3</a:t>
            </a:r>
            <a:endParaRPr>
              <a:solidFill>
                <a:schemeClr val="dk1"/>
              </a:solidFill>
            </a:endParaRPr>
          </a:p>
        </p:txBody>
      </p:sp>
      <p:sp>
        <p:nvSpPr>
          <p:cNvPr id="805" name="Google Shape;805;p48"/>
          <p:cNvSpPr/>
          <p:nvPr/>
        </p:nvSpPr>
        <p:spPr>
          <a:xfrm>
            <a:off x="473774" y="3427900"/>
            <a:ext cx="700948" cy="71237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txBox="1">
            <a:spLocks noGrp="1"/>
          </p:cNvSpPr>
          <p:nvPr>
            <p:ph type="title"/>
          </p:nvPr>
        </p:nvSpPr>
        <p:spPr>
          <a:xfrm>
            <a:off x="353750" y="3498710"/>
            <a:ext cx="9408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a:t>
            </a:r>
            <a:endParaRPr>
              <a:solidFill>
                <a:schemeClr val="dk1"/>
              </a:solidFill>
            </a:endParaRPr>
          </a:p>
        </p:txBody>
      </p:sp>
      <p:sp>
        <p:nvSpPr>
          <p:cNvPr id="807" name="Google Shape;807;p48"/>
          <p:cNvSpPr/>
          <p:nvPr/>
        </p:nvSpPr>
        <p:spPr>
          <a:xfrm>
            <a:off x="3197374" y="3427963"/>
            <a:ext cx="700948" cy="71237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txBox="1">
            <a:spLocks noGrp="1"/>
          </p:cNvSpPr>
          <p:nvPr>
            <p:ph type="title"/>
          </p:nvPr>
        </p:nvSpPr>
        <p:spPr>
          <a:xfrm>
            <a:off x="3077350" y="3498772"/>
            <a:ext cx="9408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5</a:t>
            </a:r>
            <a:endParaRPr>
              <a:solidFill>
                <a:schemeClr val="dk1"/>
              </a:solidFill>
            </a:endParaRPr>
          </a:p>
        </p:txBody>
      </p:sp>
      <p:sp>
        <p:nvSpPr>
          <p:cNvPr id="809" name="Google Shape;809;p48"/>
          <p:cNvSpPr/>
          <p:nvPr/>
        </p:nvSpPr>
        <p:spPr>
          <a:xfrm>
            <a:off x="6069599" y="3427788"/>
            <a:ext cx="700948" cy="71237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txBox="1">
            <a:spLocks noGrp="1"/>
          </p:cNvSpPr>
          <p:nvPr>
            <p:ph type="title"/>
          </p:nvPr>
        </p:nvSpPr>
        <p:spPr>
          <a:xfrm>
            <a:off x="5949575" y="3498597"/>
            <a:ext cx="940800" cy="57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a:t>
            </a:r>
            <a:endParaRPr>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pic>
        <p:nvPicPr>
          <p:cNvPr id="1564" name="Google Shape;1564;p111"/>
          <p:cNvPicPr preferRelativeResize="0"/>
          <p:nvPr/>
        </p:nvPicPr>
        <p:blipFill>
          <a:blip r:embed="rId3">
            <a:alphaModFix/>
          </a:blip>
          <a:stretch>
            <a:fillRect/>
          </a:stretch>
        </p:blipFill>
        <p:spPr>
          <a:xfrm>
            <a:off x="276213" y="1305050"/>
            <a:ext cx="8591550" cy="1228725"/>
          </a:xfrm>
          <a:prstGeom prst="rect">
            <a:avLst/>
          </a:prstGeom>
          <a:noFill/>
          <a:ln>
            <a:noFill/>
          </a:ln>
        </p:spPr>
      </p:pic>
      <p:pic>
        <p:nvPicPr>
          <p:cNvPr id="1565" name="Google Shape;1565;p111"/>
          <p:cNvPicPr preferRelativeResize="0"/>
          <p:nvPr/>
        </p:nvPicPr>
        <p:blipFill>
          <a:blip r:embed="rId4">
            <a:alphaModFix/>
          </a:blip>
          <a:stretch>
            <a:fillRect/>
          </a:stretch>
        </p:blipFill>
        <p:spPr>
          <a:xfrm>
            <a:off x="252400" y="2714475"/>
            <a:ext cx="8639175" cy="11239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12"/>
          <p:cNvSpPr txBox="1">
            <a:spLocks noGrp="1"/>
          </p:cNvSpPr>
          <p:nvPr>
            <p:ph type="title"/>
          </p:nvPr>
        </p:nvSpPr>
        <p:spPr>
          <a:xfrm>
            <a:off x="713225" y="658000"/>
            <a:ext cx="75363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BỘ LỌC ẢNH</a:t>
            </a:r>
            <a:endParaRPr/>
          </a:p>
        </p:txBody>
      </p:sp>
      <p:sp>
        <p:nvSpPr>
          <p:cNvPr id="1571" name="Google Shape;1571;p112"/>
          <p:cNvSpPr/>
          <p:nvPr/>
        </p:nvSpPr>
        <p:spPr>
          <a:xfrm>
            <a:off x="1422950" y="-393325"/>
            <a:ext cx="109200" cy="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2" name="Google Shape;1572;p112"/>
          <p:cNvGrpSpPr/>
          <p:nvPr/>
        </p:nvGrpSpPr>
        <p:grpSpPr>
          <a:xfrm>
            <a:off x="539600" y="1364654"/>
            <a:ext cx="8064900" cy="3061032"/>
            <a:chOff x="539600" y="1364654"/>
            <a:chExt cx="8064900" cy="3061032"/>
          </a:xfrm>
        </p:grpSpPr>
        <p:sp>
          <p:nvSpPr>
            <p:cNvPr id="1573" name="Google Shape;1573;p112"/>
            <p:cNvSpPr/>
            <p:nvPr/>
          </p:nvSpPr>
          <p:spPr>
            <a:xfrm>
              <a:off x="539648" y="1367786"/>
              <a:ext cx="80646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12"/>
            <p:cNvSpPr/>
            <p:nvPr/>
          </p:nvSpPr>
          <p:spPr>
            <a:xfrm rot="10800000">
              <a:off x="539600" y="1364654"/>
              <a:ext cx="80649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2"/>
            <p:cNvSpPr/>
            <p:nvPr/>
          </p:nvSpPr>
          <p:spPr>
            <a:xfrm>
              <a:off x="671159" y="1532538"/>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2"/>
            <p:cNvSpPr/>
            <p:nvPr/>
          </p:nvSpPr>
          <p:spPr>
            <a:xfrm>
              <a:off x="874494" y="1532538"/>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2"/>
            <p:cNvSpPr/>
            <p:nvPr/>
          </p:nvSpPr>
          <p:spPr>
            <a:xfrm>
              <a:off x="1080059" y="1532538"/>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8" name="Google Shape;1578;p112"/>
          <p:cNvSpPr txBox="1"/>
          <p:nvPr/>
        </p:nvSpPr>
        <p:spPr>
          <a:xfrm>
            <a:off x="854150" y="2370125"/>
            <a:ext cx="74358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Khởi tạo ma trận màu</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Thay đổi các hệ số của 3 màu Red, Green, Blue và hệ số alpha trong ma trận dựa vào tên bộ lọc được chọn</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Vẽ ma trận màu vào bitmap được chỉnh sửa</a:t>
            </a:r>
            <a:endParaRPr>
              <a:latin typeface="Quicksand"/>
              <a:ea typeface="Quicksand"/>
              <a:cs typeface="Quicksand"/>
              <a:sym typeface="Quicksand"/>
            </a:endParaRPr>
          </a:p>
        </p:txBody>
      </p:sp>
      <p:sp>
        <p:nvSpPr>
          <p:cNvPr id="1579" name="Google Shape;1579;p112"/>
          <p:cNvSpPr txBox="1"/>
          <p:nvPr/>
        </p:nvSpPr>
        <p:spPr>
          <a:xfrm>
            <a:off x="1461400" y="1393775"/>
            <a:ext cx="322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setFilter(Bitmap, String)</a:t>
            </a:r>
            <a:endParaRPr b="1">
              <a:solidFill>
                <a:schemeClr val="dk1"/>
              </a:solidFill>
              <a:latin typeface="Quicksand"/>
              <a:ea typeface="Quicksand"/>
              <a:cs typeface="Quicksand"/>
              <a:sym typeface="Quicksan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pic>
        <p:nvPicPr>
          <p:cNvPr id="1584" name="Google Shape;1584;p113"/>
          <p:cNvPicPr preferRelativeResize="0"/>
          <p:nvPr/>
        </p:nvPicPr>
        <p:blipFill>
          <a:blip r:embed="rId3">
            <a:alphaModFix/>
          </a:blip>
          <a:stretch>
            <a:fillRect/>
          </a:stretch>
        </p:blipFill>
        <p:spPr>
          <a:xfrm>
            <a:off x="6392525" y="152400"/>
            <a:ext cx="1932796" cy="4838701"/>
          </a:xfrm>
          <a:prstGeom prst="rect">
            <a:avLst/>
          </a:prstGeom>
          <a:noFill/>
          <a:ln>
            <a:noFill/>
          </a:ln>
        </p:spPr>
      </p:pic>
      <p:pic>
        <p:nvPicPr>
          <p:cNvPr id="1585" name="Google Shape;1585;p113"/>
          <p:cNvPicPr preferRelativeResize="0"/>
          <p:nvPr/>
        </p:nvPicPr>
        <p:blipFill>
          <a:blip r:embed="rId4">
            <a:alphaModFix/>
          </a:blip>
          <a:stretch>
            <a:fillRect/>
          </a:stretch>
        </p:blipFill>
        <p:spPr>
          <a:xfrm>
            <a:off x="323175" y="1371600"/>
            <a:ext cx="5695950" cy="2400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14"/>
          <p:cNvSpPr txBox="1"/>
          <p:nvPr/>
        </p:nvSpPr>
        <p:spPr>
          <a:xfrm>
            <a:off x="2364600" y="4209600"/>
            <a:ext cx="441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Quicksand"/>
                <a:ea typeface="Quicksand"/>
                <a:cs typeface="Quicksand"/>
                <a:sym typeface="Quicksand"/>
              </a:rPr>
              <a:t>Ma trận màu của các bộ lọc</a:t>
            </a:r>
            <a:endParaRPr>
              <a:latin typeface="Quicksand"/>
              <a:ea typeface="Quicksand"/>
              <a:cs typeface="Quicksand"/>
              <a:sym typeface="Quicksand"/>
            </a:endParaRPr>
          </a:p>
        </p:txBody>
      </p:sp>
      <p:pic>
        <p:nvPicPr>
          <p:cNvPr id="1591" name="Google Shape;1591;p114"/>
          <p:cNvPicPr preferRelativeResize="0"/>
          <p:nvPr/>
        </p:nvPicPr>
        <p:blipFill>
          <a:blip r:embed="rId3">
            <a:alphaModFix/>
          </a:blip>
          <a:stretch>
            <a:fillRect/>
          </a:stretch>
        </p:blipFill>
        <p:spPr>
          <a:xfrm>
            <a:off x="378463" y="565325"/>
            <a:ext cx="2734175" cy="1374850"/>
          </a:xfrm>
          <a:prstGeom prst="rect">
            <a:avLst/>
          </a:prstGeom>
          <a:noFill/>
          <a:ln>
            <a:noFill/>
          </a:ln>
        </p:spPr>
      </p:pic>
      <p:pic>
        <p:nvPicPr>
          <p:cNvPr id="1592" name="Google Shape;1592;p114"/>
          <p:cNvPicPr preferRelativeResize="0"/>
          <p:nvPr/>
        </p:nvPicPr>
        <p:blipFill>
          <a:blip r:embed="rId4">
            <a:alphaModFix/>
          </a:blip>
          <a:stretch>
            <a:fillRect/>
          </a:stretch>
        </p:blipFill>
        <p:spPr>
          <a:xfrm>
            <a:off x="3243813" y="551625"/>
            <a:ext cx="2734175" cy="1402225"/>
          </a:xfrm>
          <a:prstGeom prst="rect">
            <a:avLst/>
          </a:prstGeom>
          <a:noFill/>
          <a:ln>
            <a:noFill/>
          </a:ln>
        </p:spPr>
      </p:pic>
      <p:pic>
        <p:nvPicPr>
          <p:cNvPr id="1593" name="Google Shape;1593;p114"/>
          <p:cNvPicPr preferRelativeResize="0"/>
          <p:nvPr/>
        </p:nvPicPr>
        <p:blipFill>
          <a:blip r:embed="rId5">
            <a:alphaModFix/>
          </a:blip>
          <a:stretch>
            <a:fillRect/>
          </a:stretch>
        </p:blipFill>
        <p:spPr>
          <a:xfrm>
            <a:off x="6109163" y="551625"/>
            <a:ext cx="2656375" cy="1402225"/>
          </a:xfrm>
          <a:prstGeom prst="rect">
            <a:avLst/>
          </a:prstGeom>
          <a:noFill/>
          <a:ln>
            <a:noFill/>
          </a:ln>
        </p:spPr>
      </p:pic>
      <p:pic>
        <p:nvPicPr>
          <p:cNvPr id="1594" name="Google Shape;1594;p114"/>
          <p:cNvPicPr preferRelativeResize="0"/>
          <p:nvPr/>
        </p:nvPicPr>
        <p:blipFill>
          <a:blip r:embed="rId6">
            <a:alphaModFix/>
          </a:blip>
          <a:stretch>
            <a:fillRect/>
          </a:stretch>
        </p:blipFill>
        <p:spPr>
          <a:xfrm>
            <a:off x="378475" y="2426025"/>
            <a:ext cx="2734150" cy="1402225"/>
          </a:xfrm>
          <a:prstGeom prst="rect">
            <a:avLst/>
          </a:prstGeom>
          <a:noFill/>
          <a:ln>
            <a:noFill/>
          </a:ln>
        </p:spPr>
      </p:pic>
      <p:pic>
        <p:nvPicPr>
          <p:cNvPr id="1595" name="Google Shape;1595;p114"/>
          <p:cNvPicPr preferRelativeResize="0"/>
          <p:nvPr/>
        </p:nvPicPr>
        <p:blipFill>
          <a:blip r:embed="rId7">
            <a:alphaModFix/>
          </a:blip>
          <a:stretch>
            <a:fillRect/>
          </a:stretch>
        </p:blipFill>
        <p:spPr>
          <a:xfrm>
            <a:off x="3243825" y="2431825"/>
            <a:ext cx="2734175" cy="1402225"/>
          </a:xfrm>
          <a:prstGeom prst="rect">
            <a:avLst/>
          </a:prstGeom>
          <a:noFill/>
          <a:ln>
            <a:noFill/>
          </a:ln>
        </p:spPr>
      </p:pic>
      <p:pic>
        <p:nvPicPr>
          <p:cNvPr id="1596" name="Google Shape;1596;p114"/>
          <p:cNvPicPr preferRelativeResize="0"/>
          <p:nvPr/>
        </p:nvPicPr>
        <p:blipFill>
          <a:blip r:embed="rId8">
            <a:alphaModFix/>
          </a:blip>
          <a:stretch>
            <a:fillRect/>
          </a:stretch>
        </p:blipFill>
        <p:spPr>
          <a:xfrm>
            <a:off x="6153225" y="2426025"/>
            <a:ext cx="2612301" cy="1402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pic>
        <p:nvPicPr>
          <p:cNvPr id="1601" name="Google Shape;1601;p115"/>
          <p:cNvPicPr preferRelativeResize="0"/>
          <p:nvPr/>
        </p:nvPicPr>
        <p:blipFill>
          <a:blip r:embed="rId3">
            <a:alphaModFix/>
          </a:blip>
          <a:stretch>
            <a:fillRect/>
          </a:stretch>
        </p:blipFill>
        <p:spPr>
          <a:xfrm>
            <a:off x="1539723" y="306148"/>
            <a:ext cx="1940129" cy="3754876"/>
          </a:xfrm>
          <a:prstGeom prst="rect">
            <a:avLst/>
          </a:prstGeom>
          <a:noFill/>
          <a:ln>
            <a:noFill/>
          </a:ln>
        </p:spPr>
      </p:pic>
      <p:pic>
        <p:nvPicPr>
          <p:cNvPr id="1602" name="Google Shape;1602;p115"/>
          <p:cNvPicPr preferRelativeResize="0"/>
          <p:nvPr/>
        </p:nvPicPr>
        <p:blipFill>
          <a:blip r:embed="rId4">
            <a:alphaModFix/>
          </a:blip>
          <a:stretch>
            <a:fillRect/>
          </a:stretch>
        </p:blipFill>
        <p:spPr>
          <a:xfrm>
            <a:off x="3601934" y="306148"/>
            <a:ext cx="1940129" cy="3754876"/>
          </a:xfrm>
          <a:prstGeom prst="rect">
            <a:avLst/>
          </a:prstGeom>
          <a:noFill/>
          <a:ln>
            <a:noFill/>
          </a:ln>
        </p:spPr>
      </p:pic>
      <p:pic>
        <p:nvPicPr>
          <p:cNvPr id="1603" name="Google Shape;1603;p115"/>
          <p:cNvPicPr preferRelativeResize="0"/>
          <p:nvPr/>
        </p:nvPicPr>
        <p:blipFill>
          <a:blip r:embed="rId5">
            <a:alphaModFix/>
          </a:blip>
          <a:stretch>
            <a:fillRect/>
          </a:stretch>
        </p:blipFill>
        <p:spPr>
          <a:xfrm>
            <a:off x="5664144" y="306148"/>
            <a:ext cx="1940129" cy="3754876"/>
          </a:xfrm>
          <a:prstGeom prst="rect">
            <a:avLst/>
          </a:prstGeom>
          <a:noFill/>
          <a:ln>
            <a:noFill/>
          </a:ln>
        </p:spPr>
      </p:pic>
      <p:sp>
        <p:nvSpPr>
          <p:cNvPr id="1604" name="Google Shape;1604;p115"/>
          <p:cNvSpPr txBox="1"/>
          <p:nvPr/>
        </p:nvSpPr>
        <p:spPr>
          <a:xfrm>
            <a:off x="1528200" y="4273275"/>
            <a:ext cx="194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Quicksand"/>
                <a:ea typeface="Quicksand"/>
                <a:cs typeface="Quicksand"/>
                <a:sym typeface="Quicksand"/>
              </a:rPr>
              <a:t>Ảnh gốc</a:t>
            </a:r>
            <a:endParaRPr>
              <a:latin typeface="Quicksand"/>
              <a:ea typeface="Quicksand"/>
              <a:cs typeface="Quicksand"/>
              <a:sym typeface="Quicksand"/>
            </a:endParaRPr>
          </a:p>
        </p:txBody>
      </p:sp>
      <p:sp>
        <p:nvSpPr>
          <p:cNvPr id="1605" name="Google Shape;1605;p115"/>
          <p:cNvSpPr txBox="1"/>
          <p:nvPr/>
        </p:nvSpPr>
        <p:spPr>
          <a:xfrm>
            <a:off x="3601950" y="4273275"/>
            <a:ext cx="194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Quicksand"/>
                <a:ea typeface="Quicksand"/>
                <a:cs typeface="Quicksand"/>
                <a:sym typeface="Quicksand"/>
              </a:rPr>
              <a:t>Bộ lọc Cozy</a:t>
            </a:r>
            <a:endParaRPr>
              <a:latin typeface="Quicksand"/>
              <a:ea typeface="Quicksand"/>
              <a:cs typeface="Quicksand"/>
              <a:sym typeface="Quicksand"/>
            </a:endParaRPr>
          </a:p>
        </p:txBody>
      </p:sp>
      <p:sp>
        <p:nvSpPr>
          <p:cNvPr id="1606" name="Google Shape;1606;p115"/>
          <p:cNvSpPr txBox="1"/>
          <p:nvPr/>
        </p:nvSpPr>
        <p:spPr>
          <a:xfrm>
            <a:off x="5675700" y="4273275"/>
            <a:ext cx="194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Quicksand"/>
                <a:ea typeface="Quicksand"/>
                <a:cs typeface="Quicksand"/>
                <a:sym typeface="Quicksand"/>
              </a:rPr>
              <a:t>Bộ lọc Grayscale</a:t>
            </a:r>
            <a:endParaRPr>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animEffect transition="in" filter="fade">
                                      <p:cBhvr>
                                        <p:cTn id="7" dur="1000"/>
                                        <p:tgtEl>
                                          <p:spTgt spid="16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3"/>
                                        </p:tgtEl>
                                        <p:attrNameLst>
                                          <p:attrName>style.visibility</p:attrName>
                                        </p:attrNameLst>
                                      </p:cBhvr>
                                      <p:to>
                                        <p:strVal val="visible"/>
                                      </p:to>
                                    </p:set>
                                    <p:animEffect transition="in" filter="fade">
                                      <p:cBhvr>
                                        <p:cTn id="12" dur="1000"/>
                                        <p:tgtEl>
                                          <p:spTgt spid="1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16"/>
          <p:cNvSpPr/>
          <p:nvPr/>
        </p:nvSpPr>
        <p:spPr>
          <a:xfrm>
            <a:off x="1487338" y="70869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6"/>
          <p:cNvSpPr txBox="1">
            <a:spLocks noGrp="1"/>
          </p:cNvSpPr>
          <p:nvPr>
            <p:ph type="title"/>
          </p:nvPr>
        </p:nvSpPr>
        <p:spPr>
          <a:xfrm>
            <a:off x="63128" y="2841475"/>
            <a:ext cx="5120764" cy="159333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TUỲ CHỈNH </a:t>
            </a:r>
            <a:br>
              <a:rPr lang="en" dirty="0"/>
            </a:br>
            <a:r>
              <a:rPr lang="en" dirty="0"/>
              <a:t>GIAO DIỆN</a:t>
            </a:r>
            <a:endParaRPr dirty="0"/>
          </a:p>
        </p:txBody>
      </p:sp>
      <p:sp>
        <p:nvSpPr>
          <p:cNvPr id="1613" name="Google Shape;1613;p116"/>
          <p:cNvSpPr txBox="1">
            <a:spLocks noGrp="1"/>
          </p:cNvSpPr>
          <p:nvPr>
            <p:ph type="title" idx="2"/>
          </p:nvPr>
        </p:nvSpPr>
        <p:spPr>
          <a:xfrm>
            <a:off x="660413" y="1166845"/>
            <a:ext cx="3786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pic>
        <p:nvPicPr>
          <p:cNvPr id="1614" name="Google Shape;1614;p116"/>
          <p:cNvPicPr preferRelativeResize="0"/>
          <p:nvPr/>
        </p:nvPicPr>
        <p:blipFill rotWithShape="1">
          <a:blip r:embed="rId3">
            <a:alphaModFix/>
          </a:blip>
          <a:srcRect t="2987"/>
          <a:stretch/>
        </p:blipFill>
        <p:spPr>
          <a:xfrm>
            <a:off x="4772400" y="226400"/>
            <a:ext cx="1885149" cy="3251124"/>
          </a:xfrm>
          <a:prstGeom prst="rect">
            <a:avLst/>
          </a:prstGeom>
          <a:noFill/>
          <a:ln>
            <a:noFill/>
          </a:ln>
        </p:spPr>
      </p:pic>
      <p:pic>
        <p:nvPicPr>
          <p:cNvPr id="1615" name="Google Shape;1615;p116"/>
          <p:cNvPicPr preferRelativeResize="0"/>
          <p:nvPr/>
        </p:nvPicPr>
        <p:blipFill rotWithShape="1">
          <a:blip r:embed="rId4">
            <a:alphaModFix/>
          </a:blip>
          <a:srcRect t="2884"/>
          <a:stretch/>
        </p:blipFill>
        <p:spPr>
          <a:xfrm>
            <a:off x="6657550" y="1330100"/>
            <a:ext cx="2124275" cy="3667426"/>
          </a:xfrm>
          <a:prstGeom prst="rect">
            <a:avLst/>
          </a:prstGeom>
          <a:noFill/>
          <a:ln>
            <a:noFill/>
          </a:ln>
        </p:spPr>
      </p:pic>
      <p:sp>
        <p:nvSpPr>
          <p:cNvPr id="1616" name="Google Shape;1616;p116"/>
          <p:cNvSpPr txBox="1">
            <a:spLocks noGrp="1"/>
          </p:cNvSpPr>
          <p:nvPr>
            <p:ph type="subTitle" idx="1"/>
          </p:nvPr>
        </p:nvSpPr>
        <p:spPr>
          <a:xfrm>
            <a:off x="0" y="4240963"/>
            <a:ext cx="5183892"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HỖ TRỢ DARK/LIGHT MODE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2"/>
                                        </p:tgtEl>
                                        <p:attrNameLst>
                                          <p:attrName>style.visibility</p:attrName>
                                        </p:attrNameLst>
                                      </p:cBhvr>
                                      <p:to>
                                        <p:strVal val="visible"/>
                                      </p:to>
                                    </p:set>
                                    <p:animEffect transition="in" filter="fade">
                                      <p:cBhvr>
                                        <p:cTn id="7" dur="1000"/>
                                        <p:tgtEl>
                                          <p:spTgt spid="1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pic>
        <p:nvPicPr>
          <p:cNvPr id="1621" name="Google Shape;1621;p117"/>
          <p:cNvPicPr preferRelativeResize="0"/>
          <p:nvPr/>
        </p:nvPicPr>
        <p:blipFill>
          <a:blip r:embed="rId3">
            <a:alphaModFix/>
          </a:blip>
          <a:stretch>
            <a:fillRect/>
          </a:stretch>
        </p:blipFill>
        <p:spPr>
          <a:xfrm>
            <a:off x="152400" y="152400"/>
            <a:ext cx="2338000" cy="4156450"/>
          </a:xfrm>
          <a:prstGeom prst="rect">
            <a:avLst/>
          </a:prstGeom>
          <a:noFill/>
          <a:ln>
            <a:noFill/>
          </a:ln>
        </p:spPr>
      </p:pic>
      <p:pic>
        <p:nvPicPr>
          <p:cNvPr id="1622" name="Google Shape;1622;p117"/>
          <p:cNvPicPr preferRelativeResize="0"/>
          <p:nvPr/>
        </p:nvPicPr>
        <p:blipFill>
          <a:blip r:embed="rId4">
            <a:alphaModFix/>
          </a:blip>
          <a:stretch>
            <a:fillRect/>
          </a:stretch>
        </p:blipFill>
        <p:spPr>
          <a:xfrm>
            <a:off x="1814999" y="817275"/>
            <a:ext cx="2338000" cy="4156435"/>
          </a:xfrm>
          <a:prstGeom prst="rect">
            <a:avLst/>
          </a:prstGeom>
          <a:noFill/>
          <a:ln>
            <a:noFill/>
          </a:ln>
        </p:spPr>
      </p:pic>
      <p:pic>
        <p:nvPicPr>
          <p:cNvPr id="1623" name="Google Shape;1623;p117"/>
          <p:cNvPicPr preferRelativeResize="0"/>
          <p:nvPr/>
        </p:nvPicPr>
        <p:blipFill>
          <a:blip r:embed="rId5">
            <a:alphaModFix/>
          </a:blip>
          <a:stretch>
            <a:fillRect/>
          </a:stretch>
        </p:blipFill>
        <p:spPr>
          <a:xfrm>
            <a:off x="4830473" y="152388"/>
            <a:ext cx="2338000" cy="4156474"/>
          </a:xfrm>
          <a:prstGeom prst="rect">
            <a:avLst/>
          </a:prstGeom>
          <a:noFill/>
          <a:ln>
            <a:noFill/>
          </a:ln>
        </p:spPr>
      </p:pic>
      <p:pic>
        <p:nvPicPr>
          <p:cNvPr id="1624" name="Google Shape;1624;p117"/>
          <p:cNvPicPr preferRelativeResize="0"/>
          <p:nvPr/>
        </p:nvPicPr>
        <p:blipFill>
          <a:blip r:embed="rId6">
            <a:alphaModFix/>
          </a:blip>
          <a:stretch>
            <a:fillRect/>
          </a:stretch>
        </p:blipFill>
        <p:spPr>
          <a:xfrm>
            <a:off x="6507223" y="874050"/>
            <a:ext cx="2338000" cy="415647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grpSp>
        <p:nvGrpSpPr>
          <p:cNvPr id="1629" name="Google Shape;1629;p118"/>
          <p:cNvGrpSpPr/>
          <p:nvPr/>
        </p:nvGrpSpPr>
        <p:grpSpPr>
          <a:xfrm>
            <a:off x="539525" y="1364654"/>
            <a:ext cx="5155625" cy="3061032"/>
            <a:chOff x="539525" y="1364654"/>
            <a:chExt cx="5155625" cy="3061032"/>
          </a:xfrm>
        </p:grpSpPr>
        <p:sp>
          <p:nvSpPr>
            <p:cNvPr id="1630" name="Google Shape;1630;p118"/>
            <p:cNvSpPr/>
            <p:nvPr/>
          </p:nvSpPr>
          <p:spPr>
            <a:xfrm>
              <a:off x="539525" y="1367786"/>
              <a:ext cx="51552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8"/>
            <p:cNvSpPr/>
            <p:nvPr/>
          </p:nvSpPr>
          <p:spPr>
            <a:xfrm rot="10800000">
              <a:off x="539650" y="1364654"/>
              <a:ext cx="51555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8"/>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8"/>
            <p:cNvSpPr/>
            <p:nvPr/>
          </p:nvSpPr>
          <p:spPr>
            <a:xfrm>
              <a:off x="863149"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8"/>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118"/>
          <p:cNvGrpSpPr/>
          <p:nvPr/>
        </p:nvGrpSpPr>
        <p:grpSpPr>
          <a:xfrm>
            <a:off x="5914071" y="1364673"/>
            <a:ext cx="2690429" cy="3061016"/>
            <a:chOff x="5914071" y="1364673"/>
            <a:chExt cx="2690429" cy="3061016"/>
          </a:xfrm>
        </p:grpSpPr>
        <p:sp>
          <p:nvSpPr>
            <p:cNvPr id="1636" name="Google Shape;1636;p118"/>
            <p:cNvSpPr/>
            <p:nvPr/>
          </p:nvSpPr>
          <p:spPr>
            <a:xfrm>
              <a:off x="5914071" y="1367789"/>
              <a:ext cx="26904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8"/>
            <p:cNvSpPr/>
            <p:nvPr/>
          </p:nvSpPr>
          <p:spPr>
            <a:xfrm rot="10800000">
              <a:off x="5914100" y="1364673"/>
              <a:ext cx="26904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8"/>
            <p:cNvSpPr/>
            <p:nvPr/>
          </p:nvSpPr>
          <p:spPr>
            <a:xfrm>
              <a:off x="6116739"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8"/>
            <p:cNvSpPr/>
            <p:nvPr/>
          </p:nvSpPr>
          <p:spPr>
            <a:xfrm>
              <a:off x="6320074"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8"/>
            <p:cNvSpPr/>
            <p:nvPr/>
          </p:nvSpPr>
          <p:spPr>
            <a:xfrm>
              <a:off x="6525639"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1641;p118"/>
          <p:cNvSpPr/>
          <p:nvPr/>
        </p:nvSpPr>
        <p:spPr>
          <a:xfrm>
            <a:off x="1422950" y="-393325"/>
            <a:ext cx="109200" cy="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8"/>
          <p:cNvSpPr txBox="1"/>
          <p:nvPr/>
        </p:nvSpPr>
        <p:spPr>
          <a:xfrm>
            <a:off x="1386700" y="1358400"/>
            <a:ext cx="258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changeTheme(boolean)</a:t>
            </a:r>
            <a:endParaRPr b="1">
              <a:solidFill>
                <a:schemeClr val="dk1"/>
              </a:solidFill>
              <a:latin typeface="Quicksand"/>
              <a:ea typeface="Quicksand"/>
              <a:cs typeface="Quicksand"/>
              <a:sym typeface="Quicksand"/>
            </a:endParaRPr>
          </a:p>
        </p:txBody>
      </p:sp>
      <p:sp>
        <p:nvSpPr>
          <p:cNvPr id="1643" name="Google Shape;1643;p118"/>
          <p:cNvSpPr txBox="1"/>
          <p:nvPr/>
        </p:nvSpPr>
        <p:spPr>
          <a:xfrm>
            <a:off x="6784900" y="1358400"/>
            <a:ext cx="17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Quicksand"/>
                <a:ea typeface="Quicksand"/>
                <a:cs typeface="Quicksand"/>
                <a:sym typeface="Quicksand"/>
              </a:rPr>
              <a:t>checkTheme()</a:t>
            </a:r>
            <a:endParaRPr b="1">
              <a:solidFill>
                <a:schemeClr val="dk1"/>
              </a:solidFill>
              <a:latin typeface="Quicksand"/>
              <a:ea typeface="Quicksand"/>
              <a:cs typeface="Quicksand"/>
              <a:sym typeface="Quicksand"/>
            </a:endParaRPr>
          </a:p>
        </p:txBody>
      </p:sp>
      <p:sp>
        <p:nvSpPr>
          <p:cNvPr id="1644" name="Google Shape;1644;p118"/>
          <p:cNvSpPr txBox="1"/>
          <p:nvPr/>
        </p:nvSpPr>
        <p:spPr>
          <a:xfrm>
            <a:off x="711788" y="2051750"/>
            <a:ext cx="48111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Tham số đầu vào là kết quả trả về của hàm checkTheme()</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Nếu tham số đầu vào là true, thay đổi giao diện màn hình từ sáng thành tối</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Ngược lại, thay đổi giao diện màn hình từ tối thành sáng</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Lưu thông tin màu của giao diện màn hình theo cơ chế SharedPreferences</a:t>
            </a:r>
            <a:endParaRPr>
              <a:latin typeface="Quicksand"/>
              <a:ea typeface="Quicksand"/>
              <a:cs typeface="Quicksand"/>
              <a:sym typeface="Quicksand"/>
            </a:endParaRPr>
          </a:p>
        </p:txBody>
      </p:sp>
      <p:sp>
        <p:nvSpPr>
          <p:cNvPr id="1645" name="Google Shape;1645;p118"/>
          <p:cNvSpPr txBox="1"/>
          <p:nvPr/>
        </p:nvSpPr>
        <p:spPr>
          <a:xfrm>
            <a:off x="6098625" y="2009300"/>
            <a:ext cx="23346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Tìm thông tin màu sắc của giao diện màn hình</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Nếu không tìm thấy, kết quả trả về là false</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a:latin typeface="Quicksand"/>
                <a:ea typeface="Quicksand"/>
                <a:cs typeface="Quicksand"/>
                <a:sym typeface="Quicksand"/>
              </a:rPr>
              <a:t>Nếu tìm thấy, kết quả trả về là giá trị được lưu trữ</a:t>
            </a:r>
            <a:endParaRPr>
              <a:latin typeface="Quicksand"/>
              <a:ea typeface="Quicksand"/>
              <a:cs typeface="Quicksand"/>
              <a:sym typeface="Quicksan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pic>
        <p:nvPicPr>
          <p:cNvPr id="1650" name="Google Shape;1650;p119"/>
          <p:cNvPicPr preferRelativeResize="0"/>
          <p:nvPr/>
        </p:nvPicPr>
        <p:blipFill>
          <a:blip r:embed="rId3">
            <a:alphaModFix/>
          </a:blip>
          <a:stretch>
            <a:fillRect/>
          </a:stretch>
        </p:blipFill>
        <p:spPr>
          <a:xfrm>
            <a:off x="724838" y="152400"/>
            <a:ext cx="7694325" cy="48386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20"/>
          <p:cNvSpPr/>
          <p:nvPr/>
        </p:nvSpPr>
        <p:spPr>
          <a:xfrm>
            <a:off x="912750" y="1018350"/>
            <a:ext cx="7318500" cy="31068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0"/>
          <p:cNvSpPr txBox="1">
            <a:spLocks noGrp="1"/>
          </p:cNvSpPr>
          <p:nvPr>
            <p:ph type="title"/>
          </p:nvPr>
        </p:nvSpPr>
        <p:spPr>
          <a:xfrm>
            <a:off x="1004650" y="1152150"/>
            <a:ext cx="71385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DEMO</a:t>
            </a:r>
            <a:endParaRPr sz="4800"/>
          </a:p>
        </p:txBody>
      </p:sp>
      <p:grpSp>
        <p:nvGrpSpPr>
          <p:cNvPr id="1657" name="Google Shape;1657;p120"/>
          <p:cNvGrpSpPr/>
          <p:nvPr/>
        </p:nvGrpSpPr>
        <p:grpSpPr>
          <a:xfrm>
            <a:off x="2187235" y="237518"/>
            <a:ext cx="729058" cy="618173"/>
            <a:chOff x="2176960" y="330093"/>
            <a:chExt cx="729058" cy="618173"/>
          </a:xfrm>
        </p:grpSpPr>
        <p:sp>
          <p:nvSpPr>
            <p:cNvPr id="1658" name="Google Shape;1658;p120"/>
            <p:cNvSpPr/>
            <p:nvPr/>
          </p:nvSpPr>
          <p:spPr>
            <a:xfrm rot="-1208230">
              <a:off x="2554929" y="782320"/>
              <a:ext cx="194649" cy="136616"/>
            </a:xfrm>
            <a:custGeom>
              <a:avLst/>
              <a:gdLst/>
              <a:ahLst/>
              <a:cxnLst/>
              <a:rect l="l" t="t" r="r" b="b"/>
              <a:pathLst>
                <a:path w="3770" h="2646" fill="none" extrusionOk="0">
                  <a:moveTo>
                    <a:pt x="3769" y="761"/>
                  </a:moveTo>
                  <a:cubicBezTo>
                    <a:pt x="3283" y="305"/>
                    <a:pt x="2614" y="1"/>
                    <a:pt x="1885" y="1"/>
                  </a:cubicBezTo>
                  <a:cubicBezTo>
                    <a:pt x="1155" y="1"/>
                    <a:pt x="486" y="274"/>
                    <a:pt x="0" y="761"/>
                  </a:cubicBezTo>
                  <a:lnTo>
                    <a:pt x="1885" y="2645"/>
                  </a:ln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0"/>
            <p:cNvSpPr/>
            <p:nvPr/>
          </p:nvSpPr>
          <p:spPr>
            <a:xfrm rot="-1208230">
              <a:off x="2366791" y="609286"/>
              <a:ext cx="452031" cy="158559"/>
            </a:xfrm>
            <a:custGeom>
              <a:avLst/>
              <a:gdLst/>
              <a:ahLst/>
              <a:cxnLst/>
              <a:rect l="l" t="t" r="r" b="b"/>
              <a:pathLst>
                <a:path w="8755" h="3071" fill="none" extrusionOk="0">
                  <a:moveTo>
                    <a:pt x="4378" y="1794"/>
                  </a:moveTo>
                  <a:cubicBezTo>
                    <a:pt x="5594" y="1794"/>
                    <a:pt x="6718" y="2280"/>
                    <a:pt x="7508" y="3070"/>
                  </a:cubicBezTo>
                  <a:lnTo>
                    <a:pt x="8755" y="1824"/>
                  </a:lnTo>
                  <a:cubicBezTo>
                    <a:pt x="7630" y="700"/>
                    <a:pt x="6080" y="0"/>
                    <a:pt x="4378" y="0"/>
                  </a:cubicBezTo>
                  <a:cubicBezTo>
                    <a:pt x="2676" y="0"/>
                    <a:pt x="1125" y="700"/>
                    <a:pt x="1" y="1824"/>
                  </a:cubicBezTo>
                  <a:lnTo>
                    <a:pt x="1247" y="3070"/>
                  </a:lnTo>
                  <a:cubicBezTo>
                    <a:pt x="2068" y="2280"/>
                    <a:pt x="3162" y="1794"/>
                    <a:pt x="4378" y="1794"/>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20"/>
            <p:cNvSpPr/>
            <p:nvPr/>
          </p:nvSpPr>
          <p:spPr>
            <a:xfrm rot="-1208230">
              <a:off x="2191507" y="444199"/>
              <a:ext cx="699964" cy="208796"/>
            </a:xfrm>
            <a:custGeom>
              <a:avLst/>
              <a:gdLst/>
              <a:ahLst/>
              <a:cxnLst/>
              <a:rect l="l" t="t" r="r" b="b"/>
              <a:pathLst>
                <a:path w="13557" h="4044" fill="none" extrusionOk="0">
                  <a:moveTo>
                    <a:pt x="6779" y="1763"/>
                  </a:moveTo>
                  <a:cubicBezTo>
                    <a:pt x="8937" y="1763"/>
                    <a:pt x="10882" y="2645"/>
                    <a:pt x="12311" y="4043"/>
                  </a:cubicBezTo>
                  <a:lnTo>
                    <a:pt x="13557" y="2797"/>
                  </a:lnTo>
                  <a:cubicBezTo>
                    <a:pt x="11824" y="1064"/>
                    <a:pt x="9423" y="1"/>
                    <a:pt x="6779" y="1"/>
                  </a:cubicBezTo>
                  <a:cubicBezTo>
                    <a:pt x="4134" y="1"/>
                    <a:pt x="1733" y="1064"/>
                    <a:pt x="0" y="2797"/>
                  </a:cubicBezTo>
                  <a:lnTo>
                    <a:pt x="1247" y="4043"/>
                  </a:lnTo>
                  <a:cubicBezTo>
                    <a:pt x="2675" y="2645"/>
                    <a:pt x="4621" y="1763"/>
                    <a:pt x="6779" y="1763"/>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120"/>
          <p:cNvGrpSpPr/>
          <p:nvPr/>
        </p:nvGrpSpPr>
        <p:grpSpPr>
          <a:xfrm>
            <a:off x="6765012" y="192562"/>
            <a:ext cx="729074" cy="708107"/>
            <a:chOff x="6765012" y="192562"/>
            <a:chExt cx="729074" cy="708107"/>
          </a:xfrm>
        </p:grpSpPr>
        <p:sp>
          <p:nvSpPr>
            <p:cNvPr id="1662" name="Google Shape;1662;p120"/>
            <p:cNvSpPr/>
            <p:nvPr/>
          </p:nvSpPr>
          <p:spPr>
            <a:xfrm>
              <a:off x="6765012" y="192562"/>
              <a:ext cx="729074" cy="708107"/>
            </a:xfrm>
            <a:custGeom>
              <a:avLst/>
              <a:gdLst/>
              <a:ahLst/>
              <a:cxnLst/>
              <a:rect l="l" t="t" r="r" b="b"/>
              <a:pathLst>
                <a:path w="6354" h="6171" fill="none" extrusionOk="0">
                  <a:moveTo>
                    <a:pt x="6353" y="0"/>
                  </a:moveTo>
                  <a:lnTo>
                    <a:pt x="1" y="2158"/>
                  </a:lnTo>
                  <a:lnTo>
                    <a:pt x="3101" y="3040"/>
                  </a:lnTo>
                  <a:lnTo>
                    <a:pt x="3739" y="6170"/>
                  </a:lnTo>
                  <a:close/>
                </a:path>
              </a:pathLst>
            </a:custGeom>
            <a:noFill/>
            <a:ln w="60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0"/>
            <p:cNvSpPr/>
            <p:nvPr/>
          </p:nvSpPr>
          <p:spPr>
            <a:xfrm>
              <a:off x="7120825" y="192562"/>
              <a:ext cx="373257" cy="348832"/>
            </a:xfrm>
            <a:custGeom>
              <a:avLst/>
              <a:gdLst/>
              <a:ahLst/>
              <a:cxnLst/>
              <a:rect l="l" t="t" r="r" b="b"/>
              <a:pathLst>
                <a:path w="3253" h="3040" fill="none" extrusionOk="0">
                  <a:moveTo>
                    <a:pt x="0" y="3040"/>
                  </a:moveTo>
                  <a:lnTo>
                    <a:pt x="3252" y="0"/>
                  </a:lnTo>
                </a:path>
              </a:pathLst>
            </a:custGeom>
            <a:noFill/>
            <a:ln w="60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9"/>
          <p:cNvSpPr/>
          <p:nvPr/>
        </p:nvSpPr>
        <p:spPr>
          <a:xfrm>
            <a:off x="3505600" y="71322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txBox="1">
            <a:spLocks noGrp="1"/>
          </p:cNvSpPr>
          <p:nvPr>
            <p:ph type="title"/>
          </p:nvPr>
        </p:nvSpPr>
        <p:spPr>
          <a:xfrm>
            <a:off x="0" y="3302400"/>
            <a:ext cx="9137125"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dirty="0"/>
              <a:t>XEM VÀ QUẢN LÝ ẢNH</a:t>
            </a:r>
            <a:endParaRPr sz="4400" dirty="0"/>
          </a:p>
        </p:txBody>
      </p:sp>
      <p:sp>
        <p:nvSpPr>
          <p:cNvPr id="817" name="Google Shape;817;p49"/>
          <p:cNvSpPr txBox="1">
            <a:spLocks noGrp="1"/>
          </p:cNvSpPr>
          <p:nvPr>
            <p:ph type="title" idx="2"/>
          </p:nvPr>
        </p:nvSpPr>
        <p:spPr>
          <a:xfrm>
            <a:off x="3084725" y="92522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818" name="Google Shape;818;p49"/>
          <p:cNvGrpSpPr/>
          <p:nvPr/>
        </p:nvGrpSpPr>
        <p:grpSpPr>
          <a:xfrm>
            <a:off x="1414861" y="1148703"/>
            <a:ext cx="709302" cy="709356"/>
            <a:chOff x="1074511" y="925228"/>
            <a:chExt cx="709302" cy="709356"/>
          </a:xfrm>
        </p:grpSpPr>
        <p:sp>
          <p:nvSpPr>
            <p:cNvPr id="819" name="Google Shape;819;p49"/>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9"/>
          <p:cNvGrpSpPr/>
          <p:nvPr/>
        </p:nvGrpSpPr>
        <p:grpSpPr>
          <a:xfrm>
            <a:off x="6543922" y="843718"/>
            <a:ext cx="851910" cy="781546"/>
            <a:chOff x="7145197" y="889118"/>
            <a:chExt cx="851910" cy="781546"/>
          </a:xfrm>
        </p:grpSpPr>
        <p:sp>
          <p:nvSpPr>
            <p:cNvPr id="823" name="Google Shape;823;p49"/>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16"/>
                                        </p:tgtEl>
                                        <p:attrNameLst>
                                          <p:attrName>style.visibility</p:attrName>
                                        </p:attrNameLst>
                                      </p:cBhvr>
                                      <p:to>
                                        <p:strVal val="visible"/>
                                      </p:to>
                                    </p:set>
                                    <p:anim calcmode="lin" valueType="num">
                                      <p:cBhvr additive="base">
                                        <p:cTn id="7" dur="1000"/>
                                        <p:tgtEl>
                                          <p:spTgt spid="8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21"/>
          <p:cNvSpPr/>
          <p:nvPr/>
        </p:nvSpPr>
        <p:spPr>
          <a:xfrm>
            <a:off x="912750" y="1018350"/>
            <a:ext cx="7318500" cy="31068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1"/>
          <p:cNvSpPr txBox="1">
            <a:spLocks noGrp="1"/>
          </p:cNvSpPr>
          <p:nvPr>
            <p:ph type="title"/>
          </p:nvPr>
        </p:nvSpPr>
        <p:spPr>
          <a:xfrm>
            <a:off x="1004650" y="1152150"/>
            <a:ext cx="71385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CẢM ƠN THẦY </a:t>
            </a:r>
            <a:br>
              <a:rPr lang="en" sz="3600"/>
            </a:br>
            <a:r>
              <a:rPr lang="en" sz="3600"/>
              <a:t>VÀ CÁC BẠN ĐÃ LẮNG NGHE</a:t>
            </a:r>
            <a:endParaRPr sz="3600"/>
          </a:p>
        </p:txBody>
      </p:sp>
      <p:grpSp>
        <p:nvGrpSpPr>
          <p:cNvPr id="1670" name="Google Shape;1670;p121"/>
          <p:cNvGrpSpPr/>
          <p:nvPr/>
        </p:nvGrpSpPr>
        <p:grpSpPr>
          <a:xfrm>
            <a:off x="2187235" y="237518"/>
            <a:ext cx="729058" cy="618173"/>
            <a:chOff x="2176960" y="330093"/>
            <a:chExt cx="729058" cy="618173"/>
          </a:xfrm>
        </p:grpSpPr>
        <p:sp>
          <p:nvSpPr>
            <p:cNvPr id="1671" name="Google Shape;1671;p121"/>
            <p:cNvSpPr/>
            <p:nvPr/>
          </p:nvSpPr>
          <p:spPr>
            <a:xfrm rot="-1208230">
              <a:off x="2554929" y="782320"/>
              <a:ext cx="194649" cy="136616"/>
            </a:xfrm>
            <a:custGeom>
              <a:avLst/>
              <a:gdLst/>
              <a:ahLst/>
              <a:cxnLst/>
              <a:rect l="l" t="t" r="r" b="b"/>
              <a:pathLst>
                <a:path w="3770" h="2646" fill="none" extrusionOk="0">
                  <a:moveTo>
                    <a:pt x="3769" y="761"/>
                  </a:moveTo>
                  <a:cubicBezTo>
                    <a:pt x="3283" y="305"/>
                    <a:pt x="2614" y="1"/>
                    <a:pt x="1885" y="1"/>
                  </a:cubicBezTo>
                  <a:cubicBezTo>
                    <a:pt x="1155" y="1"/>
                    <a:pt x="486" y="274"/>
                    <a:pt x="0" y="761"/>
                  </a:cubicBezTo>
                  <a:lnTo>
                    <a:pt x="1885" y="2645"/>
                  </a:ln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1"/>
            <p:cNvSpPr/>
            <p:nvPr/>
          </p:nvSpPr>
          <p:spPr>
            <a:xfrm rot="-1208230">
              <a:off x="2366791" y="609286"/>
              <a:ext cx="452031" cy="158559"/>
            </a:xfrm>
            <a:custGeom>
              <a:avLst/>
              <a:gdLst/>
              <a:ahLst/>
              <a:cxnLst/>
              <a:rect l="l" t="t" r="r" b="b"/>
              <a:pathLst>
                <a:path w="8755" h="3071" fill="none" extrusionOk="0">
                  <a:moveTo>
                    <a:pt x="4378" y="1794"/>
                  </a:moveTo>
                  <a:cubicBezTo>
                    <a:pt x="5594" y="1794"/>
                    <a:pt x="6718" y="2280"/>
                    <a:pt x="7508" y="3070"/>
                  </a:cubicBezTo>
                  <a:lnTo>
                    <a:pt x="8755" y="1824"/>
                  </a:lnTo>
                  <a:cubicBezTo>
                    <a:pt x="7630" y="700"/>
                    <a:pt x="6080" y="0"/>
                    <a:pt x="4378" y="0"/>
                  </a:cubicBezTo>
                  <a:cubicBezTo>
                    <a:pt x="2676" y="0"/>
                    <a:pt x="1125" y="700"/>
                    <a:pt x="1" y="1824"/>
                  </a:cubicBezTo>
                  <a:lnTo>
                    <a:pt x="1247" y="3070"/>
                  </a:lnTo>
                  <a:cubicBezTo>
                    <a:pt x="2068" y="2280"/>
                    <a:pt x="3162" y="1794"/>
                    <a:pt x="4378" y="1794"/>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1"/>
            <p:cNvSpPr/>
            <p:nvPr/>
          </p:nvSpPr>
          <p:spPr>
            <a:xfrm rot="-1208230">
              <a:off x="2191507" y="444199"/>
              <a:ext cx="699964" cy="208796"/>
            </a:xfrm>
            <a:custGeom>
              <a:avLst/>
              <a:gdLst/>
              <a:ahLst/>
              <a:cxnLst/>
              <a:rect l="l" t="t" r="r" b="b"/>
              <a:pathLst>
                <a:path w="13557" h="4044" fill="none" extrusionOk="0">
                  <a:moveTo>
                    <a:pt x="6779" y="1763"/>
                  </a:moveTo>
                  <a:cubicBezTo>
                    <a:pt x="8937" y="1763"/>
                    <a:pt x="10882" y="2645"/>
                    <a:pt x="12311" y="4043"/>
                  </a:cubicBezTo>
                  <a:lnTo>
                    <a:pt x="13557" y="2797"/>
                  </a:lnTo>
                  <a:cubicBezTo>
                    <a:pt x="11824" y="1064"/>
                    <a:pt x="9423" y="1"/>
                    <a:pt x="6779" y="1"/>
                  </a:cubicBezTo>
                  <a:cubicBezTo>
                    <a:pt x="4134" y="1"/>
                    <a:pt x="1733" y="1064"/>
                    <a:pt x="0" y="2797"/>
                  </a:cubicBezTo>
                  <a:lnTo>
                    <a:pt x="1247" y="4043"/>
                  </a:lnTo>
                  <a:cubicBezTo>
                    <a:pt x="2675" y="2645"/>
                    <a:pt x="4621" y="1763"/>
                    <a:pt x="6779" y="1763"/>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1"/>
          <p:cNvGrpSpPr/>
          <p:nvPr/>
        </p:nvGrpSpPr>
        <p:grpSpPr>
          <a:xfrm>
            <a:off x="6765012" y="192562"/>
            <a:ext cx="729074" cy="708107"/>
            <a:chOff x="6765012" y="192562"/>
            <a:chExt cx="729074" cy="708107"/>
          </a:xfrm>
        </p:grpSpPr>
        <p:sp>
          <p:nvSpPr>
            <p:cNvPr id="1675" name="Google Shape;1675;p121"/>
            <p:cNvSpPr/>
            <p:nvPr/>
          </p:nvSpPr>
          <p:spPr>
            <a:xfrm>
              <a:off x="6765012" y="192562"/>
              <a:ext cx="729074" cy="708107"/>
            </a:xfrm>
            <a:custGeom>
              <a:avLst/>
              <a:gdLst/>
              <a:ahLst/>
              <a:cxnLst/>
              <a:rect l="l" t="t" r="r" b="b"/>
              <a:pathLst>
                <a:path w="6354" h="6171" fill="none" extrusionOk="0">
                  <a:moveTo>
                    <a:pt x="6353" y="0"/>
                  </a:moveTo>
                  <a:lnTo>
                    <a:pt x="1" y="2158"/>
                  </a:lnTo>
                  <a:lnTo>
                    <a:pt x="3101" y="3040"/>
                  </a:lnTo>
                  <a:lnTo>
                    <a:pt x="3739" y="6170"/>
                  </a:lnTo>
                  <a:close/>
                </a:path>
              </a:pathLst>
            </a:custGeom>
            <a:noFill/>
            <a:ln w="60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1"/>
            <p:cNvSpPr/>
            <p:nvPr/>
          </p:nvSpPr>
          <p:spPr>
            <a:xfrm>
              <a:off x="7120825" y="192562"/>
              <a:ext cx="373257" cy="348832"/>
            </a:xfrm>
            <a:custGeom>
              <a:avLst/>
              <a:gdLst/>
              <a:ahLst/>
              <a:cxnLst/>
              <a:rect l="l" t="t" r="r" b="b"/>
              <a:pathLst>
                <a:path w="3253" h="3040" fill="none" extrusionOk="0">
                  <a:moveTo>
                    <a:pt x="0" y="3040"/>
                  </a:moveTo>
                  <a:lnTo>
                    <a:pt x="3252" y="0"/>
                  </a:lnTo>
                </a:path>
              </a:pathLst>
            </a:custGeom>
            <a:noFill/>
            <a:ln w="60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50"/>
          <p:cNvSpPr/>
          <p:nvPr/>
        </p:nvSpPr>
        <p:spPr>
          <a:xfrm>
            <a:off x="3505600" y="71322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txBox="1">
            <a:spLocks noGrp="1"/>
          </p:cNvSpPr>
          <p:nvPr>
            <p:ph type="title"/>
          </p:nvPr>
        </p:nvSpPr>
        <p:spPr>
          <a:xfrm>
            <a:off x="0" y="330240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HIỂN THỊ ẢNH THEO THƯ MỤC</a:t>
            </a:r>
            <a:endParaRPr sz="4400"/>
          </a:p>
        </p:txBody>
      </p:sp>
      <p:sp>
        <p:nvSpPr>
          <p:cNvPr id="833" name="Google Shape;833;p50"/>
          <p:cNvSpPr txBox="1">
            <a:spLocks noGrp="1"/>
          </p:cNvSpPr>
          <p:nvPr>
            <p:ph type="title" idx="2"/>
          </p:nvPr>
        </p:nvSpPr>
        <p:spPr>
          <a:xfrm>
            <a:off x="3140400" y="92522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1.1</a:t>
            </a:r>
            <a:endParaRPr sz="9600"/>
          </a:p>
        </p:txBody>
      </p:sp>
      <p:grpSp>
        <p:nvGrpSpPr>
          <p:cNvPr id="834" name="Google Shape;834;p50"/>
          <p:cNvGrpSpPr/>
          <p:nvPr/>
        </p:nvGrpSpPr>
        <p:grpSpPr>
          <a:xfrm>
            <a:off x="1414861" y="1148703"/>
            <a:ext cx="709302" cy="709356"/>
            <a:chOff x="1074511" y="925228"/>
            <a:chExt cx="709302" cy="709356"/>
          </a:xfrm>
        </p:grpSpPr>
        <p:sp>
          <p:nvSpPr>
            <p:cNvPr id="835" name="Google Shape;835;p50"/>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0"/>
          <p:cNvGrpSpPr/>
          <p:nvPr/>
        </p:nvGrpSpPr>
        <p:grpSpPr>
          <a:xfrm>
            <a:off x="6543922" y="843718"/>
            <a:ext cx="851910" cy="781546"/>
            <a:chOff x="7145197" y="889118"/>
            <a:chExt cx="851910" cy="781546"/>
          </a:xfrm>
        </p:grpSpPr>
        <p:sp>
          <p:nvSpPr>
            <p:cNvPr id="839" name="Google Shape;839;p50"/>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fade">
                                      <p:cBhvr>
                                        <p:cTn id="7" dur="1000"/>
                                        <p:tgtEl>
                                          <p:spTgt spid="831"/>
                                        </p:tgtEl>
                                      </p:cBhvr>
                                    </p:animEffect>
                                  </p:childTnLst>
                                </p:cTn>
                              </p:par>
                              <p:par>
                                <p:cTn id="8" presetID="10" presetClass="entr" presetSubtype="0" fill="hold" nodeType="withEffect">
                                  <p:stCondLst>
                                    <p:cond delay="0"/>
                                  </p:stCondLst>
                                  <p:childTnLst>
                                    <p:set>
                                      <p:cBhvr>
                                        <p:cTn id="9" dur="1" fill="hold">
                                          <p:stCondLst>
                                            <p:cond delay="0"/>
                                          </p:stCondLst>
                                        </p:cTn>
                                        <p:tgtEl>
                                          <p:spTgt spid="833"/>
                                        </p:tgtEl>
                                        <p:attrNameLst>
                                          <p:attrName>style.visibility</p:attrName>
                                        </p:attrNameLst>
                                      </p:cBhvr>
                                      <p:to>
                                        <p:strVal val="visible"/>
                                      </p:to>
                                    </p:set>
                                    <p:animEffect transition="in" filter="fade">
                                      <p:cBhvr>
                                        <p:cTn id="10"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orld Usability Day by Slidesgo">
  <a:themeElements>
    <a:clrScheme name="Simple Light">
      <a:dk1>
        <a:srgbClr val="FFFFFF"/>
      </a:dk1>
      <a:lt1>
        <a:srgbClr val="263238"/>
      </a:lt1>
      <a:dk2>
        <a:srgbClr val="595959"/>
      </a:dk2>
      <a:lt2>
        <a:srgbClr val="F3F3F3"/>
      </a:lt2>
      <a:accent1>
        <a:srgbClr val="C52878"/>
      </a:accent1>
      <a:accent2>
        <a:srgbClr val="D36980"/>
      </a:accent2>
      <a:accent3>
        <a:srgbClr val="860CD1"/>
      </a:accent3>
      <a:accent4>
        <a:srgbClr val="63A4D5"/>
      </a:accent4>
      <a:accent5>
        <a:srgbClr val="8BE1E5"/>
      </a:accent5>
      <a:accent6>
        <a:srgbClr val="F7ED8B"/>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1928</Words>
  <Application>Microsoft Office PowerPoint</Application>
  <PresentationFormat>Trình chiếu Trên màn hình (16:9)</PresentationFormat>
  <Paragraphs>242</Paragraphs>
  <Slides>80</Slides>
  <Notes>80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80</vt:i4>
      </vt:variant>
    </vt:vector>
  </HeadingPairs>
  <TitlesOfParts>
    <vt:vector size="89" baseType="lpstr">
      <vt:lpstr>Montserrat Black</vt:lpstr>
      <vt:lpstr>Roboto Condensed Light</vt:lpstr>
      <vt:lpstr>Montserrat</vt:lpstr>
      <vt:lpstr>Anaheim</vt:lpstr>
      <vt:lpstr>Arial</vt:lpstr>
      <vt:lpstr>Open Sans</vt:lpstr>
      <vt:lpstr>Quicksand</vt:lpstr>
      <vt:lpstr>Roboto</vt:lpstr>
      <vt:lpstr>World Usability Day by Slidesgo</vt:lpstr>
      <vt:lpstr>GALLERY APPLICATION</vt:lpstr>
      <vt:lpstr>CÁC CHỨC NĂNG CHÍNH</vt:lpstr>
      <vt:lpstr>Huỳnh  Tấn Thọ</vt:lpstr>
      <vt:lpstr>MÔ TẢ DỰ ÁN</vt:lpstr>
      <vt:lpstr>YÊU CẦU CẤP QUYỀN</vt:lpstr>
      <vt:lpstr>CÁC CHỨC NĂNG CHÍNH</vt:lpstr>
      <vt:lpstr>Xem và Quản lý ảnh</vt:lpstr>
      <vt:lpstr>XEM VÀ QUẢN LÝ ẢNH</vt:lpstr>
      <vt:lpstr>HIỂN THỊ ẢNH THEO THƯ MỤC</vt:lpstr>
      <vt:lpstr>Bản trình bày PowerPoint</vt:lpstr>
      <vt:lpstr>Bản trình bày PowerPoint</vt:lpstr>
      <vt:lpstr>Bản trình bày PowerPoint</vt:lpstr>
      <vt:lpstr>HIỂN THỊ ẢNH  Ở CÁC BỐ CỤC KHÁC NHAU</vt:lpstr>
      <vt:lpstr>Bản trình bày PowerPoint</vt:lpstr>
      <vt:lpstr>Bản trình bày PowerPoint</vt:lpstr>
      <vt:lpstr>THÊM ẢNH TỪ CAMERA VÀ URL</vt:lpstr>
      <vt:lpstr>Bản trình bày PowerPoint</vt:lpstr>
      <vt:lpstr>Bản trình bày PowerPoint</vt:lpstr>
      <vt:lpstr>Bản trình bày PowerPoint</vt:lpstr>
      <vt:lpstr>Bản trình bày PowerPoint</vt:lpstr>
      <vt:lpstr>Bản trình bày PowerPoint</vt:lpstr>
      <vt:lpstr>LƯỚT SANG TRÁI PHẢI ĐỂ XEM ẢNH PHÍA TRƯỚC, KẾ TIẾP</vt:lpstr>
      <vt:lpstr>Bản trình bày PowerPoint</vt:lpstr>
      <vt:lpstr>Bản trình bày PowerPoint</vt:lpstr>
      <vt:lpstr>PHÓNG TO, THU NHỎ HÌNH ẢNH</vt:lpstr>
      <vt:lpstr>Bản trình bày PowerPoint</vt:lpstr>
      <vt:lpstr>Bản trình bày PowerPoint</vt:lpstr>
      <vt:lpstr>QUẢN LÝ ALBUM</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THAO TÁC VỚI  ẢNH ĐANG XEM</vt:lpstr>
      <vt:lpstr>CHIA SẺ ẢNH  QUA ỨNG DỤNG KHÁC</vt:lpstr>
      <vt:lpstr>Bản trình bày PowerPoint</vt:lpstr>
      <vt:lpstr>Bản trình bày PowerPoint</vt:lpstr>
      <vt:lpstr>XOÁ ẢNH  KHỎI THIẾT BỊ</vt:lpstr>
      <vt:lpstr>Bản trình bày PowerPoint</vt:lpstr>
      <vt:lpstr>Bản trình bày PowerPoint</vt:lpstr>
      <vt:lpstr>XOÁ ẢNH  KHỎI ALBUM</vt:lpstr>
      <vt:lpstr>Bản trình bày PowerPoint</vt:lpstr>
      <vt:lpstr>Bản trình bày PowerPoint</vt:lpstr>
      <vt:lpstr>THÊM ẢNH VÀO MỘT HOẶC NHIỀU ALBUM DO NGƯỜI DÙNG TẠO</vt:lpstr>
      <vt:lpstr>Bản trình bày PowerPoint</vt:lpstr>
      <vt:lpstr>Bản trình bày PowerPoint</vt:lpstr>
      <vt:lpstr>THÊM ẢNH VÀO  MỤC YÊU THÍCH</vt:lpstr>
      <vt:lpstr>Bản trình bày PowerPoint</vt:lpstr>
      <vt:lpstr>Bản trình bày PowerPoint</vt:lpstr>
      <vt:lpstr>ĐẶT ẢNH LÀM HÌNH NỀN, HÌNH KHÓA</vt:lpstr>
      <vt:lpstr>Bản trình bày PowerPoint</vt:lpstr>
      <vt:lpstr>Bản trình bày PowerPoint</vt:lpstr>
      <vt:lpstr>Đặt làm ảnh nền</vt:lpstr>
      <vt:lpstr>XEM THÔNG TIN ẢNH</vt:lpstr>
      <vt:lpstr>Bản trình bày PowerPoint</vt:lpstr>
      <vt:lpstr>Bản trình bày PowerPoint</vt:lpstr>
      <vt:lpstr>THAO TÁC TRÊN NHIỀU ẢNH CÙNG MỘT LÚC</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CHỈNH SỬA ẢNH</vt:lpstr>
      <vt:lpstr>XOAY</vt:lpstr>
      <vt:lpstr>LẬT</vt:lpstr>
      <vt:lpstr>Bản trình bày PowerPoint</vt:lpstr>
      <vt:lpstr>BỘ LỌC ẢNH</vt:lpstr>
      <vt:lpstr>Bản trình bày PowerPoint</vt:lpstr>
      <vt:lpstr>Bản trình bày PowerPoint</vt:lpstr>
      <vt:lpstr>Bản trình bày PowerPoint</vt:lpstr>
      <vt:lpstr>TUỲ CHỈNH  GIAO DIỆN</vt:lpstr>
      <vt:lpstr>Bản trình bày PowerPoint</vt:lpstr>
      <vt:lpstr>Bản trình bày PowerPoint</vt:lpstr>
      <vt:lpstr>Bản trình bày PowerPoint</vt:lpstr>
      <vt:lpstr>DEMO</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GALLERY APPLICATION</dc:title>
  <cp:lastModifiedBy>PHAN ĐẶNG DIỄM UYÊN</cp:lastModifiedBy>
  <cp:revision>7</cp:revision>
  <dcterms:modified xsi:type="dcterms:W3CDTF">2021-12-09T14:47:47Z</dcterms:modified>
</cp:coreProperties>
</file>